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00625" y="212942"/>
            <a:ext cx="11686784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Тыквы семена               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Cucurbitae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semina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Тыква обыкновенная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Cucurbita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pepo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Тыква мускатная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Cucurbita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moschata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Duch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.)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Poir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Тыква крупная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Cucurbita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maxima</a:t>
            </a:r>
            <a:r>
              <a:rPr kumimoji="0" lang="ru-RU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Duch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Тыквенные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Cucurbitaceae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E:\Фото растений\Плоды, семена, почки\Cucurbita pepo\Graines_de_courge_seche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57808" y="3466578"/>
            <a:ext cx="4521895" cy="33914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E:\Фото растений\Плоды, семена, почки\Cucurbita pepo\210747_bb8ecb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65876"/>
            <a:ext cx="7135035" cy="4758520"/>
          </a:xfrm>
          <a:prstGeom prst="rect">
            <a:avLst/>
          </a:prstGeom>
          <a:noFill/>
        </p:spPr>
      </p:pic>
      <p:pic>
        <p:nvPicPr>
          <p:cNvPr id="4098" name="Picture 2" descr="E:\Фото растений\Плоды, семена, почки\Cucurbita pepo\Cucurbita_pepo_var._styriaca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1945" y="946616"/>
            <a:ext cx="5240055" cy="47903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graphicFrame>
        <p:nvGraphicFramePr>
          <p:cNvPr id="3073" name="Object 1"/>
          <p:cNvGraphicFramePr>
            <a:graphicFrameLocks noChangeAspect="1"/>
          </p:cNvGraphicFramePr>
          <p:nvPr/>
        </p:nvGraphicFramePr>
        <p:xfrm>
          <a:off x="437650" y="1450039"/>
          <a:ext cx="7765341" cy="1994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CS ChemDraw Drawing" r:id="rId3" imgW="6131065" imgH="1574896" progId="ChemDraw.Document.6.0">
                  <p:embed/>
                </p:oleObj>
              </mc:Choice>
              <mc:Fallback>
                <p:oleObj name="CS ChemDraw Drawing" r:id="rId3" imgW="6131065" imgH="1574896" progId="ChemDraw.Document.6.0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650" y="1450039"/>
                        <a:ext cx="7765341" cy="19946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534443" y="4427298"/>
          <a:ext cx="7887695" cy="14474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CS ChemDraw Drawing" r:id="rId5" imgW="5485321" imgH="1005891" progId="ChemDraw.Document.6.0">
                  <p:embed/>
                </p:oleObj>
              </mc:Choice>
              <mc:Fallback>
                <p:oleObj name="CS ChemDraw Drawing" r:id="rId5" imgW="5485321" imgH="1005891" progId="ChemDraw.Document.6.0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443" y="4427298"/>
                        <a:ext cx="7887695" cy="14474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9518890" y="2668045"/>
          <a:ext cx="1825974" cy="1981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CS ChemDraw Drawing" r:id="rId7" imgW="1121286" imgH="1215282" progId="ChemDraw.Document.6.0">
                  <p:embed/>
                </p:oleObj>
              </mc:Choice>
              <mc:Fallback>
                <p:oleObj name="CS ChemDraw Drawing" r:id="rId7" imgW="1121286" imgH="1215282" progId="ChemDraw.Document.6.0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18890" y="2668045"/>
                        <a:ext cx="1825974" cy="19811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306871" y="3194137"/>
            <a:ext cx="24175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α-токоферол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9171140" y="4862187"/>
            <a:ext cx="24175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err="1" smtClean="0">
                <a:latin typeface="Calibri" pitchFamily="34" charset="0"/>
                <a:cs typeface="Calibri" pitchFamily="34" charset="0"/>
              </a:rPr>
              <a:t>кукурбитин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3407079" y="5987441"/>
            <a:ext cx="17912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β-каротин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00416" y="1372489"/>
            <a:ext cx="1174941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Качество сырья регламентируется ГФ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 –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ФС.2.5.0100.18 по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содержанию 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суммы </a:t>
            </a:r>
            <a:r>
              <a:rPr lang="ru-RU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липофильных</a:t>
            </a: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веществ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(не менее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35%) определяемой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гравиметрическим методом после экстракции </a:t>
            </a:r>
            <a:r>
              <a: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семян </a:t>
            </a:r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хлороформом</a:t>
            </a:r>
            <a:r>
              <a: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 последующей отгонкой растворителя.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101184" y="225468"/>
            <a:ext cx="55213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семян тыквы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1025" name="Picture 1" descr="C:\Users\User\Downloads\1287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2292" y="1014608"/>
            <a:ext cx="3960615" cy="5843392"/>
          </a:xfrm>
          <a:prstGeom prst="rect">
            <a:avLst/>
          </a:prstGeom>
          <a:noFill/>
        </p:spPr>
      </p:pic>
      <p:pic>
        <p:nvPicPr>
          <p:cNvPr id="1026" name="Picture 2" descr="C:\Users\User\Downloads\14edb9b8a86ebfe86500131ad38aac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8901" y="1052186"/>
            <a:ext cx="5905229" cy="58058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User\Downloads\10173923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6748" y="1190625"/>
            <a:ext cx="6419850" cy="5667375"/>
          </a:xfrm>
          <a:prstGeom prst="rect">
            <a:avLst/>
          </a:prstGeom>
          <a:noFill/>
        </p:spPr>
      </p:pic>
      <p:pic>
        <p:nvPicPr>
          <p:cNvPr id="4" name="Picture 2" descr="C:\Users\User\Downloads\2156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89973"/>
            <a:ext cx="6029286" cy="56680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ownloads\df09ec26512044ac6eb24c01fd1e789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1117" y="1266191"/>
            <a:ext cx="8267309" cy="44212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69</Words>
  <Application>Microsoft Office PowerPoint</Application>
  <PresentationFormat>Широкоэкранный</PresentationFormat>
  <Paragraphs>12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211</cp:revision>
  <dcterms:created xsi:type="dcterms:W3CDTF">2017-09-02T10:15:39Z</dcterms:created>
  <dcterms:modified xsi:type="dcterms:W3CDTF">2019-09-04T16:03:04Z</dcterms:modified>
</cp:coreProperties>
</file>