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0625" y="212942"/>
            <a:ext cx="116867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Тыквы семена 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Cucurbitae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semina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Тыква обыкновенная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Cucurbita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pepo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Тыква мускатная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Cucurbita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moschata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Duch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Poir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Тыква крупная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Cucurbita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maxima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Duch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Тыквенные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Cucurbitaceae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E:\Фото растений\Плоды, семена, почки\Cucurbita pepo\Graines_de_courge_sech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808" y="3466578"/>
            <a:ext cx="4521895" cy="339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Фото растений\Плоды, семена, почки\Cucurbita pepo\210747_bb8ecb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5876"/>
            <a:ext cx="7135035" cy="4758520"/>
          </a:xfrm>
          <a:prstGeom prst="rect">
            <a:avLst/>
          </a:prstGeom>
          <a:noFill/>
        </p:spPr>
      </p:pic>
      <p:pic>
        <p:nvPicPr>
          <p:cNvPr id="4098" name="Picture 2" descr="E:\Фото растений\Плоды, семена, почки\Cucurbita pepo\Cucurbita_pepo_var._styriac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945" y="946616"/>
            <a:ext cx="5240055" cy="4790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37650" y="1450039"/>
          <a:ext cx="7765341" cy="199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3" imgW="6131065" imgH="1574896" progId="ChemDraw.Document.6.0">
                  <p:embed/>
                </p:oleObj>
              </mc:Choice>
              <mc:Fallback>
                <p:oleObj name="CS ChemDraw Drawing" r:id="rId3" imgW="6131065" imgH="1574896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50" y="1450039"/>
                        <a:ext cx="7765341" cy="1994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4443" y="4427298"/>
          <a:ext cx="7887695" cy="144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5" imgW="5485321" imgH="1005891" progId="ChemDraw.Document.6.0">
                  <p:embed/>
                </p:oleObj>
              </mc:Choice>
              <mc:Fallback>
                <p:oleObj name="CS ChemDraw Drawing" r:id="rId5" imgW="5485321" imgH="100589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43" y="4427298"/>
                        <a:ext cx="7887695" cy="144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518890" y="2668045"/>
          <a:ext cx="1825974" cy="198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 ChemDraw Drawing" r:id="rId7" imgW="1121286" imgH="1215282" progId="ChemDraw.Document.6.0">
                  <p:embed/>
                </p:oleObj>
              </mc:Choice>
              <mc:Fallback>
                <p:oleObj name="CS ChemDraw Drawing" r:id="rId7" imgW="1121286" imgH="121528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890" y="2668045"/>
                        <a:ext cx="1825974" cy="1981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06871" y="3194137"/>
            <a:ext cx="2417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α-токоферол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71140" y="4862187"/>
            <a:ext cx="2417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кукурбитин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407079" y="5987441"/>
            <a:ext cx="1791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β-каротин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416" y="1372489"/>
            <a:ext cx="117494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сырья регламентируется ГФ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 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ФС.2.5.0100.18 по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содержанию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суммы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липофильных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веществ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35%) определяемой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гравиметрическим методом после экстракции 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семян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хлороформом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последующей отгонкой растворителя.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01184" y="225468"/>
            <a:ext cx="5521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семян тыквы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5" name="Picture 1" descr="C:\Users\User\Downloads\128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292" y="1014608"/>
            <a:ext cx="3960615" cy="5843392"/>
          </a:xfrm>
          <a:prstGeom prst="rect">
            <a:avLst/>
          </a:prstGeom>
          <a:noFill/>
        </p:spPr>
      </p:pic>
      <p:pic>
        <p:nvPicPr>
          <p:cNvPr id="1026" name="Picture 2" descr="C:\Users\User\Downloads\14edb9b8a86ebfe86500131ad38aac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901" y="1052186"/>
            <a:ext cx="5905229" cy="5805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ownloads\1017392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748" y="1190625"/>
            <a:ext cx="6419850" cy="5667375"/>
          </a:xfrm>
          <a:prstGeom prst="rect">
            <a:avLst/>
          </a:prstGeom>
          <a:noFill/>
        </p:spPr>
      </p:pic>
      <p:pic>
        <p:nvPicPr>
          <p:cNvPr id="4" name="Picture 2" descr="C:\Users\User\Downloads\21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89973"/>
            <a:ext cx="6029286" cy="566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df09ec26512044ac6eb24c01fd1e78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117" y="1266191"/>
            <a:ext cx="8267309" cy="442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69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211</cp:revision>
  <dcterms:created xsi:type="dcterms:W3CDTF">2017-09-02T10:15:39Z</dcterms:created>
  <dcterms:modified xsi:type="dcterms:W3CDTF">2019-09-04T16:03:04Z</dcterms:modified>
</cp:coreProperties>
</file>