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9" r:id="rId7"/>
    <p:sldId id="283" r:id="rId8"/>
    <p:sldId id="269" r:id="rId9"/>
    <p:sldId id="268" r:id="rId10"/>
    <p:sldId id="288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676405"/>
            <a:ext cx="1248694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Расторопши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пятнистой плоды     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Silybi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mariani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fructus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Расторопша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пятнистая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Silybum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marianum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.)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Gaertn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Астровые          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Asteraceae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E:\Фото растений\Плоды, семена, почки\Silybum marianum\Silybi_Mariani_Fruct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4137" y="2724410"/>
            <a:ext cx="5511453" cy="4133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30199"/>
            <a:ext cx="4326466" cy="6500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67" y="330199"/>
            <a:ext cx="5226690" cy="652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User\Download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9952" y="1482879"/>
            <a:ext cx="5794932" cy="40894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482879"/>
            <a:ext cx="6145652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E:\Фото растений\Плоды, семена, почки\Silybum marianum\186510_dc1605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62669" cy="6858000"/>
          </a:xfrm>
          <a:prstGeom prst="rect">
            <a:avLst/>
          </a:prstGeom>
          <a:noFill/>
        </p:spPr>
      </p:pic>
      <p:pic>
        <p:nvPicPr>
          <p:cNvPr id="13316" name="Picture 4" descr="E:\Фото растений\Плоды, семена, почки\Silybum marianum\IMG_0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3648" y="0"/>
            <a:ext cx="9144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16285" y="3452875"/>
            <a:ext cx="1871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силибинин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45332" y="3471507"/>
            <a:ext cx="2199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силидианин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ru-RU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288099" y="1166029"/>
          <a:ext cx="6212910" cy="2375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CS ChemDraw Drawing" r:id="rId3" imgW="4952326" imgH="1893711" progId="ChemDraw.Document.6.0">
                  <p:embed/>
                </p:oleObj>
              </mc:Choice>
              <mc:Fallback>
                <p:oleObj name="CS ChemDraw Drawing" r:id="rId3" imgW="4952326" imgH="1893711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99" y="1166029"/>
                        <a:ext cx="6212910" cy="2375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7061026" y="325828"/>
          <a:ext cx="4625906" cy="380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CS ChemDraw Drawing" r:id="rId5" imgW="3580726" imgH="2947695" progId="ChemDraw.Document.6.0">
                  <p:embed/>
                </p:oleObj>
              </mc:Choice>
              <mc:Fallback>
                <p:oleObj name="CS ChemDraw Drawing" r:id="rId5" imgW="3580726" imgH="2947695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026" y="325828"/>
                        <a:ext cx="4625906" cy="3807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653435" y="3958224"/>
          <a:ext cx="6180306" cy="273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CS ChemDraw Drawing" r:id="rId7" imgW="5082877" imgH="2250623" progId="ChemDraw.Document.6.0">
                  <p:embed/>
                </p:oleObj>
              </mc:Choice>
              <mc:Fallback>
                <p:oleObj name="CS ChemDraw Drawing" r:id="rId7" imgW="5082877" imgH="2250623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435" y="3958224"/>
                        <a:ext cx="6180306" cy="273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712301" y="6047850"/>
            <a:ext cx="2135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силикристин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65" y="903106"/>
            <a:ext cx="1175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</a:t>
            </a:r>
            <a:endParaRPr lang="ru-RU" sz="3200" dirty="0">
              <a:effectLst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00624" y="839244"/>
            <a:ext cx="1171183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Плоды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расторопши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пятнистой включены в ГФ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ФС.2.5.0035.15. Сырье, предназначенное для производства лекарственных растительных препаратов (пачки,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фильтр-пакеты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и экстрактов стандартизуется по содержанию суммы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флаволигнанов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определяемых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спектрофотометри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ческим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методом (не менее 2,4%). Сырье, предназначенное для производства экстрактов, дополнительно стандартизуется по содержанию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экстрактивных веществ, извлекаемых 80% спиртом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(не менее 4%). Сырье, предназначенное для получения жирного масла, стандартизуется по содержанию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жирного масла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определяемого гравиметрическим методом (не менее 15%).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Плоды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расторопши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пятнистой в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EuPh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стандартизуются по содержанию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силимарина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силибинин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определяемого ВЭЖХ методом (не менее 1,5%).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0600" y="246020"/>
            <a:ext cx="76977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</a:t>
            </a:r>
            <a:r>
              <a:rPr lang="ru-RU" sz="4000" dirty="0" err="1" smtClean="0">
                <a:solidFill>
                  <a:srgbClr val="C00000"/>
                </a:solidFill>
              </a:rPr>
              <a:t>расторопши</a:t>
            </a:r>
            <a:r>
              <a:rPr lang="ru-RU" sz="4000" dirty="0" smtClean="0">
                <a:solidFill>
                  <a:srgbClr val="C00000"/>
                </a:solidFill>
              </a:rPr>
              <a:t> пятнистой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User\Downloads\d7ad744cae5f8b622a4acd7d32e0f7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166" y="1333500"/>
            <a:ext cx="4598055" cy="5150917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221" y="1981200"/>
            <a:ext cx="6822119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ownloads\c73de0993b73bd058b089d6c6eeb86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69584"/>
            <a:ext cx="4620014" cy="4620014"/>
          </a:xfrm>
          <a:prstGeom prst="rect">
            <a:avLst/>
          </a:prstGeom>
          <a:noFill/>
        </p:spPr>
      </p:pic>
      <p:pic>
        <p:nvPicPr>
          <p:cNvPr id="9220" name="Picture 4" descr="C:\Users\User\Downloads\kars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2188" y="1172778"/>
            <a:ext cx="5056412" cy="271619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88" y="3888969"/>
            <a:ext cx="5092067" cy="276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User\Downloads\img7141_14354_big88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891" y="0"/>
            <a:ext cx="6109369" cy="6858000"/>
          </a:xfrm>
          <a:prstGeom prst="rect">
            <a:avLst/>
          </a:prstGeom>
          <a:noFill/>
        </p:spPr>
      </p:pic>
      <p:pic>
        <p:nvPicPr>
          <p:cNvPr id="8194" name="Picture 2" descr="C:\Users\User\Downloads\p69595kc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3342" y="177974"/>
            <a:ext cx="5710767" cy="6680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4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User\Downloads\original_gepafor_kapsuly_30_sht_www_piluli_ru_eapt233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730" y="964368"/>
            <a:ext cx="6685210" cy="5023074"/>
          </a:xfrm>
          <a:prstGeom prst="rect">
            <a:avLst/>
          </a:prstGeom>
          <a:noFill/>
        </p:spPr>
      </p:pic>
      <p:pic>
        <p:nvPicPr>
          <p:cNvPr id="7170" name="Picture 2" descr="C:\Users\User\Downloads\dfca2a30353efaf1dc6fa0119466c27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680" y="983176"/>
            <a:ext cx="4534422" cy="4997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13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User\Downloads\drug1000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730" y="1300466"/>
            <a:ext cx="5323561" cy="4707697"/>
          </a:xfrm>
          <a:prstGeom prst="rect">
            <a:avLst/>
          </a:prstGeom>
          <a:noFill/>
        </p:spPr>
      </p:pic>
      <p:pic>
        <p:nvPicPr>
          <p:cNvPr id="6146" name="Picture 2" descr="C:\Users\User\Downloads\Hepabe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0360" y="1327759"/>
            <a:ext cx="6050599" cy="4684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5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139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121</cp:revision>
  <dcterms:created xsi:type="dcterms:W3CDTF">2017-09-02T10:15:39Z</dcterms:created>
  <dcterms:modified xsi:type="dcterms:W3CDTF">2021-11-11T14:50:16Z</dcterms:modified>
</cp:coreProperties>
</file>