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0973" y="492210"/>
            <a:ext cx="1174941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Копеечника альпийского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Hedysari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alpini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Копеечник альпийский               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Hedysarum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alpinum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02" y="2310974"/>
            <a:ext cx="6250356" cy="45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0"/>
            <a:ext cx="5140325" cy="6853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4" y="-4233"/>
            <a:ext cx="63436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2342" y="4942153"/>
            <a:ext cx="3534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мангиферин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 flipV="1">
            <a:off x="-958611" y="1790699"/>
            <a:ext cx="146365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flipV="1">
            <a:off x="5306745" y="2349500"/>
            <a:ext cx="12687069" cy="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-774700" y="2586324"/>
            <a:ext cx="19085913" cy="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99464"/>
              </p:ext>
            </p:extLst>
          </p:nvPr>
        </p:nvGraphicFramePr>
        <p:xfrm>
          <a:off x="2976086" y="1836418"/>
          <a:ext cx="5985979" cy="2592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3" imgW="2992877" imgH="1293567" progId="ChemDraw.Document.6.0">
                  <p:embed/>
                </p:oleObj>
              </mc:Choice>
              <mc:Fallback>
                <p:oleObj name="CS ChemDraw Drawing" r:id="rId3" imgW="2992877" imgH="1293567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086" y="1836418"/>
                        <a:ext cx="5985979" cy="25926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4285" y="1211058"/>
            <a:ext cx="113611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/>
              <a:t>Трава </a:t>
            </a:r>
            <a:r>
              <a:rPr lang="ru-RU" sz="3600" dirty="0" smtClean="0"/>
              <a:t>копеечника альпийского стандартизуется </a:t>
            </a:r>
            <a:r>
              <a:rPr lang="ru-RU" sz="3600" dirty="0"/>
              <a:t>ФС 42-1498-85 по содержанию </a:t>
            </a:r>
            <a:r>
              <a:rPr lang="ru-RU" sz="3600" dirty="0" err="1"/>
              <a:t>мангиферина</a:t>
            </a:r>
            <a:r>
              <a:rPr lang="ru-RU" sz="3600" dirty="0"/>
              <a:t> (не менее 1%) определяемого спектрофотометрическим методом. </a:t>
            </a:r>
            <a:endParaRPr lang="ru-RU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4544" y="308824"/>
            <a:ext cx="8099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копеечника альпийского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6029651" cy="3388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854200"/>
            <a:ext cx="6489700" cy="33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43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dcterms:created xsi:type="dcterms:W3CDTF">2017-09-02T10:15:39Z</dcterms:created>
  <dcterms:modified xsi:type="dcterms:W3CDTF">2021-11-11T15:07:35Z</dcterms:modified>
</cp:coreProperties>
</file>