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7" r:id="rId2"/>
    <p:sldId id="258" r:id="rId3"/>
    <p:sldId id="259" r:id="rId4"/>
    <p:sldId id="262" r:id="rId5"/>
    <p:sldId id="261" r:id="rId6"/>
    <p:sldId id="270" r:id="rId7"/>
    <p:sldId id="263" r:id="rId8"/>
    <p:sldId id="271" r:id="rId9"/>
    <p:sldId id="268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00625" y="375781"/>
            <a:ext cx="1163668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Ламинарии слоевища         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Laminariae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thallii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Ламинария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сахарная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Laminaria</a:t>
            </a: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saccharina</a:t>
            </a: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Lam.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Ламинария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японская</a:t>
            </a: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Laminaria</a:t>
            </a: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japonica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Aresch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сем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Ламинариевые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Laminariaceae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E:\Фото растений\Листья 3\Laminaria\Laminaria_saccharina_Helgola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67835" y="2937176"/>
            <a:ext cx="5843192" cy="39208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 descr="E:\Фото растений\Листья 3\Laminaria\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1875" y="0"/>
            <a:ext cx="10313788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87221" y="358059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175364" y="1052186"/>
            <a:ext cx="1176194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Слоевища ламинарии содержат в себе полисахариды (до 30%), представленные в основном солями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альгиновой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кислоты (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альгинатами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Среди минеральных веществ особую ценность представляет связанный с органическими веществами йод (0,2-0,3%).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63620" y="247061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212942" y="1027134"/>
            <a:ext cx="11812044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Слоевища ламинарии  ГФ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XIV – </a:t>
            </a:r>
            <a:r>
              <a:rPr kumimoji="0" lang="ru-RU" sz="4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ФС.2.5.0080.18 стандартизуются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 содержанию суммы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полисаха-ридов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(не менее 8%), определяемой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гравиметричес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-ким методом и содержанию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йода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(не менее 0,1%) определяемого титриметрическим  методом.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33887" y="212942"/>
            <a:ext cx="51829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ламинарии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26625" name="Picture 1" descr="C:\Users\User\Downloads\Ламинарии слоевища (Морская капуста) 100г_en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9687" y="1010631"/>
            <a:ext cx="3708399" cy="5886979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8086" y="1050241"/>
            <a:ext cx="5847369" cy="5847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933"/>
            <a:ext cx="6874933" cy="687493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9037" y="-18842"/>
            <a:ext cx="3128963" cy="6876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22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User\Downloads\natalsid_10_sup1_n_14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43504" y="1653435"/>
            <a:ext cx="6267141" cy="3876675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04" y="1653435"/>
            <a:ext cx="5638800" cy="3876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381000"/>
            <a:ext cx="6096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81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" descr="C:\Users\User\Downloads\geviskon-300ml-sus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14141" y="814127"/>
            <a:ext cx="4434579" cy="6043873"/>
          </a:xfrm>
          <a:prstGeom prst="rect">
            <a:avLst/>
          </a:prstGeom>
          <a:noFill/>
        </p:spPr>
      </p:pic>
      <p:pic>
        <p:nvPicPr>
          <p:cNvPr id="24578" name="Picture 2" descr="C:\Users\User\Downloads\864152f4609149e0909abc329aaf395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6663" y="815292"/>
            <a:ext cx="4358013" cy="6042708"/>
          </a:xfrm>
          <a:prstGeom prst="rect">
            <a:avLst/>
          </a:prstGeom>
          <a:noFill/>
        </p:spPr>
      </p:pic>
      <p:pic>
        <p:nvPicPr>
          <p:cNvPr id="24579" name="Picture 3" descr="C:\Users\User\Downloads\113796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68983" y="838200"/>
            <a:ext cx="4410075" cy="6019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1257</TotalTime>
  <Words>92</Words>
  <Application>Microsoft Office PowerPoint</Application>
  <PresentationFormat>Широкоэкранный</PresentationFormat>
  <Paragraphs>10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197</cp:revision>
  <dcterms:created xsi:type="dcterms:W3CDTF">2017-09-02T10:15:39Z</dcterms:created>
  <dcterms:modified xsi:type="dcterms:W3CDTF">2021-12-06T16:34:36Z</dcterms:modified>
</cp:coreProperties>
</file>