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70" r:id="rId7"/>
    <p:sldId id="263" r:id="rId8"/>
    <p:sldId id="271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0625" y="375781"/>
            <a:ext cx="116366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Ламинарии слоевища  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Laminariae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thallii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Ламинария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сахарная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Laminaria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saccharina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Lam.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Ламинария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японская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Laminaria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japonica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Aresch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Ламинариевые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Laminariaceae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E:\Фото растений\Листья 3\Laminaria\Laminaria_saccharina_Helgo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7835" y="2937176"/>
            <a:ext cx="5843192" cy="3920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E:\Фото растений\Листья 3\Laminaria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875" y="0"/>
            <a:ext cx="1031378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5364" y="1052186"/>
            <a:ext cx="117619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Слоевища ламинарии содержат в себе полисахариды (до 30%), представленные в основном солями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альгиновой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кислоты (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альгинатами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Среди минеральных веществ особую ценность представляет связанный с органическими веществами йод (0,2-0,3%).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2942" y="1027134"/>
            <a:ext cx="118120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Слоевища ламинарии  ГФ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 – </a:t>
            </a: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ФС.2.5.0080.18 стандартизуются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содержанию суммы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полисаха-ридов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(не менее 8%), определяемой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гравиметричес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-ким методом и содержанию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йода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(не менее 0,1%) определяемого титриметрическим  методом.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3887" y="212942"/>
            <a:ext cx="5182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ламинарии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6625" name="Picture 1" descr="C:\Users\User\Downloads\Ламинарии слоевища (Морская капуста) 100г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687" y="1010631"/>
            <a:ext cx="3708399" cy="5886979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86" y="1050241"/>
            <a:ext cx="5847369" cy="584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3"/>
            <a:ext cx="6874933" cy="68749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37" y="-18842"/>
            <a:ext cx="3128963" cy="68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ownloads\natalsid_10_sup1_n_1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3504" y="1653435"/>
            <a:ext cx="6267141" cy="387667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" y="1653435"/>
            <a:ext cx="5638800" cy="387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User\Downloads\geviskon-300ml-su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4141" y="814127"/>
            <a:ext cx="4434579" cy="6043873"/>
          </a:xfrm>
          <a:prstGeom prst="rect">
            <a:avLst/>
          </a:prstGeom>
          <a:noFill/>
        </p:spPr>
      </p:pic>
      <p:pic>
        <p:nvPicPr>
          <p:cNvPr id="24578" name="Picture 2" descr="C:\Users\User\Downloads\864152f4609149e0909abc329aaf3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663" y="815292"/>
            <a:ext cx="4358013" cy="6042708"/>
          </a:xfrm>
          <a:prstGeom prst="rect">
            <a:avLst/>
          </a:prstGeom>
          <a:noFill/>
        </p:spPr>
      </p:pic>
      <p:pic>
        <p:nvPicPr>
          <p:cNvPr id="24579" name="Picture 3" descr="C:\Users\User\Downloads\11379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8983" y="838200"/>
            <a:ext cx="4410075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92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197</cp:revision>
  <dcterms:created xsi:type="dcterms:W3CDTF">2017-09-02T10:15:39Z</dcterms:created>
  <dcterms:modified xsi:type="dcterms:W3CDTF">2021-12-06T16:34:36Z</dcterms:modified>
</cp:coreProperties>
</file>