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B90E29-3576-4CE7-9693-EA1106522D79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E63F6D-5E9E-43A3-85A3-6D433D4B6F7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Лекция №5. </a:t>
            </a: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4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 и правовое положение органов исполнительной </a:t>
            </a: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власти, осуществляющих управление в области здравоохранения. Формы контроля качества и безопасности медицинской деятельности.</a:t>
            </a:r>
            <a:endParaRPr lang="ru-RU" sz="2400" b="1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93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432048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Федеральным законом </a:t>
            </a:r>
            <a:r>
              <a:rPr lang="ru-RU" sz="20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от 21 ноября 2011 г. N 323-ФЗ "Об основах охраны здоровья граждан в Российской Федерации" </a:t>
            </a: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определено, что охрана здоровья граждан – система мер политического, экономического, правового, социального, медицинского характера, осуществляемых органами государственной власти Российской Федерации.</a:t>
            </a:r>
            <a:r>
              <a:rPr lang="ru-RU" b="1" dirty="0">
                <a:solidFill>
                  <a:schemeClr val="tx1"/>
                </a:solidFill>
                <a:effectLst/>
              </a:rPr>
              <a:t/>
            </a:r>
            <a:br>
              <a:rPr lang="ru-RU" b="1" dirty="0">
                <a:solidFill>
                  <a:schemeClr val="tx1"/>
                </a:solidFill>
                <a:effectLst/>
              </a:rPr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24944"/>
            <a:ext cx="4567956" cy="371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8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7772400" cy="1362456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Полномочия федеральных органов государственной власти, органов государственной власти субъектов Российской Федерации и органов местного самоуправления в сфере охраны здоровья установлены гл. 3 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Федерального закона "</a:t>
            </a:r>
            <a:r>
              <a:rPr lang="ru-RU" sz="2400" dirty="0">
                <a:solidFill>
                  <a:schemeClr val="bg1"/>
                </a:solidFill>
                <a:effectLst/>
              </a:rPr>
              <a:t>Об основах охраны здоровья граждан в Российской Федерации" 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708920"/>
            <a:ext cx="2592288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465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772400" cy="1362456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Минздрав РФ принимает нормативные акты, устанавливающие квалификационные требования к медицинским работникам; порядки оказания медицинской помощи; порядок дачи информированного добровольного согласия на медицинское вмешательство и отказа и т.д.</a:t>
            </a:r>
            <a:endParaRPr lang="ru-RU" sz="24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65104"/>
            <a:ext cx="3777154" cy="232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4207716" cy="3175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93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7772400" cy="1362456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минздрав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РФ осуществляет координацию  контроль деятельности находящихся в его ведении органов государственной власти, осуществляющих управление здравоохранением, контролем качества медицинской деятельности: Федеральной службы по надзору в сфере здравоохранения и др.</a:t>
            </a:r>
            <a:endParaRPr lang="ru-RU" sz="24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356992"/>
            <a:ext cx="4824536" cy="3072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8851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148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Лекция №5. Понятие система и правовое положение органов исполнительной власти, осуществляющих управление в области здравоохранения. Формы контроля качества и безопасности медицинской деятельности.</vt:lpstr>
      <vt:lpstr>Федеральным законом от 21 ноября 2011 г. N 323-ФЗ "Об основах охраны здоровья граждан в Российской Федерации" определено, что охрана здоровья граждан – система мер политического, экономического, правового, социального, медицинского характера, осуществляемых органами государственной власти Российской Федерации.  </vt:lpstr>
      <vt:lpstr>Полномочия федеральных органов государственной власти, органов государственной власти субъектов Российской Федерации и органов местного самоуправления в сфере охраны здоровья установлены гл. 3 Федерального закона "Об основах охраны здоровья граждан в Российской Федерации"  </vt:lpstr>
      <vt:lpstr>Минздрав РФ принимает нормативные акты, устанавливающие квалификационные требования к медицинским работникам; порядки оказания медицинской помощи; порядок дачи информированного добровольного согласия на медицинское вмешательство и отказа и т.д.</vt:lpstr>
      <vt:lpstr>Также минздрав РФ осуществляет координацию  контроль деятельности находящихся в его ведении органов государственной власти, осуществляющих управление здравоохранением, контролем качества медицинской деятельности: Федеральной службы по надзору в сфере здравоохранения и др.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№5. Понятие система и правовое положение органов исполнительной власти, осуществляющих управление в области здравоохранения. Формы контроля качества и безопасности медицинской деятельности.</dc:title>
  <dc:creator>Admin</dc:creator>
  <cp:lastModifiedBy>Admin</cp:lastModifiedBy>
  <cp:revision>5</cp:revision>
  <dcterms:created xsi:type="dcterms:W3CDTF">2018-09-14T20:18:56Z</dcterms:created>
  <dcterms:modified xsi:type="dcterms:W3CDTF">2018-09-14T21:04:44Z</dcterms:modified>
</cp:coreProperties>
</file>