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2942" y="425885"/>
            <a:ext cx="1174941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корневища и корни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Rhodiolae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roseae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rhizomata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radices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Родиола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Rhodiola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rosea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Толстянковые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Crassulaceae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ownloads\zolotoikoren-500x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33" y="2840016"/>
            <a:ext cx="4017984" cy="401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Корневища и корни 2\Rhodiola rosea\219395_7e38f0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0936"/>
            <a:ext cx="4584526" cy="6112701"/>
          </a:xfrm>
          <a:prstGeom prst="rect">
            <a:avLst/>
          </a:prstGeom>
          <a:noFill/>
        </p:spPr>
      </p:pic>
      <p:pic>
        <p:nvPicPr>
          <p:cNvPr id="13314" name="Picture 2" descr="E:\Фото растений\Корневища и корни 2\Rhodiola rosea\219396_a1bb8d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420" y="450938"/>
            <a:ext cx="8156580" cy="6118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0388" y="3828655"/>
            <a:ext cx="9306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салидрозид</a:t>
            </a:r>
            <a:r>
              <a:rPr lang="ru-RU" sz="2800" dirty="0" smtClean="0"/>
              <a:t>                                                      </a:t>
            </a:r>
            <a:r>
              <a:rPr lang="ru-RU" sz="2800" dirty="0" err="1" smtClean="0"/>
              <a:t>розавин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265127" y="1828361"/>
          <a:ext cx="10019909" cy="1469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S ChemDraw Drawing" r:id="rId3" imgW="6419681" imgH="941047" progId="ChemDraw.Document.6.0">
                  <p:embed/>
                </p:oleObj>
              </mc:Choice>
              <mc:Fallback>
                <p:oleObj name="CS ChemDraw Drawing" r:id="rId3" imgW="6419681" imgH="94104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127" y="1828361"/>
                        <a:ext cx="10019909" cy="1469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8099" y="1164921"/>
            <a:ext cx="112483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Корневища и корни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родиолы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розовой стандартизуется ГФ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ФС.2.5.0036.15 по содержанию суммы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гликозидов коричного спирта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пересчете на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розавин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1%) и содержанию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салидрозида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0,8%) определяемых методом ВЭЖХ.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660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родиолы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розовой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8673" name="Picture 1" descr="C:\Users\User\Downloads\d1_8d_d0_ba_d1_81_d1_82_d1_80_d0_b0_d0_ba_d1_82_d1_80_d0_be_d0_b4_d0_b8_d0_be_d0_bb_d1_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1035"/>
            <a:ext cx="5210827" cy="552696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85" y="1302707"/>
            <a:ext cx="2527657" cy="5555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47" y="1327759"/>
            <a:ext cx="4781354" cy="55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67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134</cp:revision>
  <dcterms:created xsi:type="dcterms:W3CDTF">2017-09-02T10:15:39Z</dcterms:created>
  <dcterms:modified xsi:type="dcterms:W3CDTF">2019-09-04T15:42:47Z</dcterms:modified>
</cp:coreProperties>
</file>