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32C8-3358-408A-9B9E-656F6F25A6AC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1ADB-3C56-46AD-AA17-98211E579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32C8-3358-408A-9B9E-656F6F25A6AC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1ADB-3C56-46AD-AA17-98211E579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32C8-3358-408A-9B9E-656F6F25A6AC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1ADB-3C56-46AD-AA17-98211E579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32C8-3358-408A-9B9E-656F6F25A6AC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1ADB-3C56-46AD-AA17-98211E579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32C8-3358-408A-9B9E-656F6F25A6AC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1ADB-3C56-46AD-AA17-98211E579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32C8-3358-408A-9B9E-656F6F25A6AC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1ADB-3C56-46AD-AA17-98211E579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32C8-3358-408A-9B9E-656F6F25A6AC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1ADB-3C56-46AD-AA17-98211E579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32C8-3358-408A-9B9E-656F6F25A6AC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1ADB-3C56-46AD-AA17-98211E579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32C8-3358-408A-9B9E-656F6F25A6AC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1ADB-3C56-46AD-AA17-98211E579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32C8-3358-408A-9B9E-656F6F25A6AC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1ADB-3C56-46AD-AA17-98211E579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832C8-3358-408A-9B9E-656F6F25A6AC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1ADB-3C56-46AD-AA17-98211E579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832C8-3358-408A-9B9E-656F6F25A6AC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21ADB-3C56-46AD-AA17-98211E5796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357298"/>
            <a:ext cx="7572428" cy="34290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История как наука. От образования древнерусского государства к феодальной раздробленности.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Home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.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.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.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.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.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.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.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.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.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.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.1 лек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.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.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.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.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.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.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.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.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</Words>
  <Application>Microsoft Office PowerPoint</Application>
  <PresentationFormat>Экран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История как наука. От образования древнерусского государства к феодальной раздробленности.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Family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 </dc:title>
  <dc:creator>Home</dc:creator>
  <cp:lastModifiedBy>Home</cp:lastModifiedBy>
  <cp:revision>2</cp:revision>
  <dcterms:created xsi:type="dcterms:W3CDTF">2017-09-02T12:42:13Z</dcterms:created>
  <dcterms:modified xsi:type="dcterms:W3CDTF">2019-11-30T06:00:49Z</dcterms:modified>
</cp:coreProperties>
</file>