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960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380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44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03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49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18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41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2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8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05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0236B-421E-224C-8A54-DBE96F928CA5}" type="datetimeFigureOut">
              <a:rPr lang="ru-RU" smtClean="0"/>
              <a:t>17/12/15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A1EA4-55DA-5146-BCBA-54FA7882F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86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9"/>
            <a:ext cx="8229600" cy="5088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                 </a:t>
            </a:r>
            <a:r>
              <a:rPr lang="en-US" sz="2800" dirty="0" err="1" smtClean="0"/>
              <a:t>Дорогие</a:t>
            </a:r>
            <a:r>
              <a:rPr lang="en-US" sz="2800" dirty="0" smtClean="0"/>
              <a:t> </a:t>
            </a:r>
            <a:r>
              <a:rPr lang="en-US" sz="2800" dirty="0" err="1"/>
              <a:t>студенты</a:t>
            </a:r>
            <a:r>
              <a:rPr lang="en-US" sz="2800" dirty="0" smtClean="0"/>
              <a:t>!</a:t>
            </a:r>
            <a:r>
              <a:rPr lang="en-US" sz="2800" dirty="0"/>
              <a:t> 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/>
              <a:t>следующем</a:t>
            </a:r>
            <a:r>
              <a:rPr lang="en-US" sz="2800" dirty="0"/>
              <a:t> </a:t>
            </a:r>
            <a:r>
              <a:rPr lang="en-US" sz="2800" dirty="0" err="1"/>
              <a:t>слайде</a:t>
            </a:r>
            <a:r>
              <a:rPr lang="en-US" sz="2800" dirty="0"/>
              <a:t> </a:t>
            </a:r>
            <a:r>
              <a:rPr lang="en-US" sz="2800" dirty="0" err="1"/>
              <a:t>вы</a:t>
            </a:r>
            <a:r>
              <a:rPr lang="en-US" sz="2800" dirty="0"/>
              <a:t> </a:t>
            </a:r>
            <a:r>
              <a:rPr lang="en-US" sz="2800" dirty="0" err="1"/>
              <a:t>найдете</a:t>
            </a:r>
            <a:r>
              <a:rPr lang="en-US" sz="2800" dirty="0"/>
              <a:t> </a:t>
            </a:r>
            <a:r>
              <a:rPr lang="en-US" sz="2800" dirty="0" err="1"/>
              <a:t>вопросы</a:t>
            </a:r>
            <a:r>
              <a:rPr lang="en-US" sz="2800" dirty="0"/>
              <a:t> </a:t>
            </a:r>
            <a:r>
              <a:rPr lang="en-US" sz="2800" dirty="0" err="1"/>
              <a:t>по</a:t>
            </a:r>
            <a:r>
              <a:rPr lang="en-US" sz="2800" dirty="0"/>
              <a:t> </a:t>
            </a:r>
            <a:r>
              <a:rPr lang="en-US" sz="2800" dirty="0" err="1"/>
              <a:t>второму</a:t>
            </a:r>
            <a:r>
              <a:rPr lang="en-US" sz="2800" dirty="0"/>
              <a:t> </a:t>
            </a:r>
            <a:r>
              <a:rPr lang="en-US" sz="2800" dirty="0" err="1"/>
              <a:t>циклу</a:t>
            </a:r>
            <a:r>
              <a:rPr lang="en-US" sz="2800" dirty="0"/>
              <a:t> </a:t>
            </a:r>
            <a:r>
              <a:rPr lang="en-US" sz="2800" dirty="0" err="1"/>
              <a:t>лекций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r>
              <a:rPr lang="en-US" sz="2800" dirty="0" err="1"/>
              <a:t>Прошу</a:t>
            </a:r>
            <a:r>
              <a:rPr lang="en-US" sz="2800" dirty="0"/>
              <a:t> </a:t>
            </a:r>
            <a:r>
              <a:rPr lang="en-US" sz="2800" dirty="0" err="1"/>
              <a:t>присылать</a:t>
            </a:r>
            <a:r>
              <a:rPr lang="en-US" sz="2800" dirty="0"/>
              <a:t> </a:t>
            </a:r>
            <a:r>
              <a:rPr lang="en-US" sz="2800" dirty="0" err="1"/>
              <a:t>ответы</a:t>
            </a:r>
            <a:r>
              <a:rPr lang="en-US" sz="2800" dirty="0"/>
              <a:t> </a:t>
            </a:r>
            <a:r>
              <a:rPr lang="en-US" sz="2800" dirty="0" err="1"/>
              <a:t>прикрепленными</a:t>
            </a:r>
            <a:r>
              <a:rPr lang="en-US" sz="2800" dirty="0"/>
              <a:t> </a:t>
            </a:r>
            <a:r>
              <a:rPr lang="en-US" sz="2800" dirty="0" err="1" smtClean="0"/>
              <a:t>файлами</a:t>
            </a:r>
            <a:r>
              <a:rPr lang="ru-RU" sz="2800" dirty="0" smtClean="0"/>
              <a:t> в формате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fr-FR" sz="2800" dirty="0"/>
              <a:t>.doc </a:t>
            </a:r>
            <a:r>
              <a:rPr lang="ru-RU" sz="2800" dirty="0"/>
              <a:t>или </a:t>
            </a:r>
            <a:r>
              <a:rPr lang="fr-FR" sz="2800" dirty="0"/>
              <a:t>.</a:t>
            </a:r>
            <a:r>
              <a:rPr lang="fr-FR" sz="2800" dirty="0" err="1"/>
              <a:t>docx</a:t>
            </a:r>
            <a:r>
              <a:rPr lang="ru-RU" sz="2800" dirty="0"/>
              <a:t>). </a:t>
            </a:r>
            <a:endParaRPr lang="en-US" sz="2800" dirty="0"/>
          </a:p>
          <a:p>
            <a:pPr marL="0" indent="0">
              <a:buNone/>
            </a:pPr>
            <a:r>
              <a:rPr lang="ru-RU" sz="2800" dirty="0"/>
              <a:t>В </a:t>
            </a:r>
            <a:r>
              <a:rPr lang="ru-RU" sz="2800" dirty="0" smtClean="0"/>
              <a:t>начале изложения </a:t>
            </a:r>
            <a:r>
              <a:rPr lang="ru-RU" sz="2800" dirty="0"/>
              <a:t>укажите ФИО, курс, факультет </a:t>
            </a:r>
            <a:r>
              <a:rPr lang="ru-RU" sz="2800" dirty="0" smtClean="0"/>
              <a:t>и - </a:t>
            </a:r>
            <a:r>
              <a:rPr lang="ru-RU" sz="2800" dirty="0"/>
              <a:t>в верхнем углу – фотография. </a:t>
            </a:r>
            <a:endParaRPr lang="en-US" sz="2800" dirty="0"/>
          </a:p>
          <a:p>
            <a:pPr marL="0" indent="0">
              <a:buNone/>
            </a:pPr>
            <a:r>
              <a:rPr lang="ru-RU" sz="2800" dirty="0"/>
              <a:t>Ответы прошу прислать</a:t>
            </a:r>
            <a:r>
              <a:rPr lang="ru-RU" sz="2800" b="1" u="sng" dirty="0"/>
              <a:t> до </a:t>
            </a:r>
            <a:r>
              <a:rPr lang="ru-RU" sz="2800" b="1" u="sng" dirty="0" smtClean="0"/>
              <a:t>10-</a:t>
            </a:r>
            <a:r>
              <a:rPr lang="ru-RU" sz="2800" b="1" u="sng" dirty="0"/>
              <a:t>го января</a:t>
            </a:r>
            <a:r>
              <a:rPr lang="ru-RU" sz="2800" dirty="0"/>
              <a:t> по адресу : </a:t>
            </a:r>
            <a:r>
              <a:rPr lang="fr-FR" sz="2800" b="1" dirty="0" err="1"/>
              <a:t>pbreges@</a:t>
            </a:r>
            <a:r>
              <a:rPr lang="fr-FR" sz="2800" b="1" dirty="0" err="1" smtClean="0"/>
              <a:t>gmail.com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31036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251190" y="-88071"/>
            <a:ext cx="8686800" cy="1143000"/>
          </a:xfrm>
        </p:spPr>
        <p:txBody>
          <a:bodyPr/>
          <a:lstStyle/>
          <a:p>
            <a:r>
              <a:rPr lang="ru-RU" dirty="0" smtClean="0"/>
              <a:t>Вопросы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второму</a:t>
            </a:r>
            <a:r>
              <a:rPr lang="en-US" dirty="0"/>
              <a:t> </a:t>
            </a:r>
            <a:r>
              <a:rPr lang="en-US" dirty="0" err="1"/>
              <a:t>циклу</a:t>
            </a:r>
            <a:r>
              <a:rPr lang="en-US" dirty="0"/>
              <a:t> </a:t>
            </a:r>
            <a:r>
              <a:rPr lang="en-US" dirty="0" err="1"/>
              <a:t>лекций</a:t>
            </a:r>
            <a:r>
              <a:rPr lang="en-US" dirty="0" smtClean="0">
                <a:effectLst/>
              </a:rPr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4488" y="1173047"/>
            <a:ext cx="8229600" cy="527139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ru-RU" sz="2400" dirty="0" smtClean="0"/>
              <a:t>1. Как </a:t>
            </a:r>
            <a:r>
              <a:rPr lang="ru-RU" sz="2400" dirty="0" err="1"/>
              <a:t>нейромедиатор</a:t>
            </a:r>
            <a:r>
              <a:rPr lang="ru-RU" sz="2400" dirty="0"/>
              <a:t> попадает в везикулы и какие белки обеспечивают </a:t>
            </a:r>
            <a:r>
              <a:rPr lang="ru-RU" sz="2400" dirty="0" smtClean="0"/>
              <a:t>везикулярный выброс </a:t>
            </a:r>
            <a:r>
              <a:rPr lang="ru-RU" sz="2400" dirty="0" err="1"/>
              <a:t>нейромедиатора</a:t>
            </a:r>
            <a:r>
              <a:rPr lang="ru-RU" sz="2400" dirty="0"/>
              <a:t> в </a:t>
            </a:r>
            <a:r>
              <a:rPr lang="ru-RU" sz="2400" dirty="0" err="1"/>
              <a:t>синаптическую</a:t>
            </a:r>
            <a:r>
              <a:rPr lang="ru-RU" sz="2400" dirty="0"/>
              <a:t> щель?</a:t>
            </a:r>
            <a:endParaRPr lang="en-US" sz="2000" dirty="0"/>
          </a:p>
          <a:p>
            <a:pPr lvl="0"/>
            <a:r>
              <a:rPr lang="en-US" sz="2400" dirty="0"/>
              <a:t>2. </a:t>
            </a:r>
            <a:r>
              <a:rPr lang="en-US" sz="2400" dirty="0" err="1"/>
              <a:t>К</a:t>
            </a:r>
            <a:r>
              <a:rPr lang="en-US" sz="2400" dirty="0"/>
              <a:t> </a:t>
            </a:r>
            <a:r>
              <a:rPr lang="en-US" sz="2400" dirty="0" err="1"/>
              <a:t>каким</a:t>
            </a:r>
            <a:r>
              <a:rPr lang="en-US" sz="2400" dirty="0"/>
              <a:t> </a:t>
            </a:r>
            <a:r>
              <a:rPr lang="en-US" sz="2400" dirty="0" err="1"/>
              <a:t>заболеваниям</a:t>
            </a:r>
            <a:r>
              <a:rPr lang="en-US" sz="2400" dirty="0"/>
              <a:t> </a:t>
            </a:r>
            <a:r>
              <a:rPr lang="en-US" sz="2400" dirty="0" err="1"/>
              <a:t>мож</a:t>
            </a:r>
            <a:r>
              <a:rPr lang="ru-RU" sz="2400" dirty="0" err="1"/>
              <a:t>ут</a:t>
            </a:r>
            <a:r>
              <a:rPr lang="en-US" sz="2400" dirty="0"/>
              <a:t> </a:t>
            </a:r>
            <a:r>
              <a:rPr lang="en-US" sz="2400" dirty="0" err="1"/>
              <a:t>приводить</a:t>
            </a:r>
            <a:r>
              <a:rPr lang="en-US" sz="2400" dirty="0"/>
              <a:t> </a:t>
            </a:r>
            <a:r>
              <a:rPr lang="en-US" sz="2400" dirty="0" err="1"/>
              <a:t>нарушения</a:t>
            </a:r>
            <a:r>
              <a:rPr lang="en-US" sz="2400" dirty="0"/>
              <a:t> </a:t>
            </a:r>
            <a:r>
              <a:rPr lang="en-US" sz="2400" dirty="0" err="1"/>
              <a:t>транспорта</a:t>
            </a:r>
            <a:r>
              <a:rPr lang="en-US" sz="2400" dirty="0"/>
              <a:t> </a:t>
            </a:r>
            <a:r>
              <a:rPr lang="en-US" sz="2400" dirty="0" err="1"/>
              <a:t>белков</a:t>
            </a:r>
            <a:r>
              <a:rPr lang="en-US" sz="2400" dirty="0" smtClean="0"/>
              <a:t>?</a:t>
            </a:r>
            <a:endParaRPr lang="ru-RU" sz="2000" dirty="0"/>
          </a:p>
          <a:p>
            <a:pPr lvl="0"/>
            <a:r>
              <a:rPr lang="ru-RU" sz="2000" dirty="0" smtClean="0"/>
              <a:t>3. </a:t>
            </a:r>
            <a:r>
              <a:rPr lang="en-US" sz="2400" dirty="0" err="1" smtClean="0"/>
              <a:t>Роль</a:t>
            </a:r>
            <a:r>
              <a:rPr lang="en-US" sz="2400" dirty="0" smtClean="0"/>
              <a:t> </a:t>
            </a:r>
            <a:r>
              <a:rPr lang="en-US" sz="2400" dirty="0" err="1"/>
              <a:t>абсолютного</a:t>
            </a:r>
            <a:r>
              <a:rPr lang="en-US" sz="2400" dirty="0"/>
              <a:t>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относительного</a:t>
            </a:r>
            <a:r>
              <a:rPr lang="en-US" sz="2400" dirty="0"/>
              <a:t> </a:t>
            </a:r>
            <a:r>
              <a:rPr lang="en-US" sz="2400" dirty="0" err="1" smtClean="0"/>
              <a:t>рефрактерн</a:t>
            </a:r>
            <a:r>
              <a:rPr lang="ru-RU" sz="2400" dirty="0" err="1" smtClean="0"/>
              <a:t>ых</a:t>
            </a:r>
            <a:r>
              <a:rPr lang="en-US" sz="2400" dirty="0" smtClean="0"/>
              <a:t> </a:t>
            </a:r>
            <a:r>
              <a:rPr lang="en-US" sz="2400" dirty="0" err="1"/>
              <a:t>периодов</a:t>
            </a:r>
            <a:r>
              <a:rPr lang="en-US" sz="2400" dirty="0"/>
              <a:t> </a:t>
            </a:r>
            <a:r>
              <a:rPr lang="en-US" sz="2400" dirty="0" err="1"/>
              <a:t>в</a:t>
            </a:r>
            <a:r>
              <a:rPr lang="en-US" sz="2400" dirty="0"/>
              <a:t> </a:t>
            </a:r>
            <a:r>
              <a:rPr lang="en-US" sz="2400" dirty="0" err="1"/>
              <a:t>генерациии</a:t>
            </a:r>
            <a:r>
              <a:rPr lang="en-US" sz="2400" dirty="0"/>
              <a:t> </a:t>
            </a:r>
            <a:r>
              <a:rPr lang="en-US" sz="2400" dirty="0" err="1"/>
              <a:t>потенциалов</a:t>
            </a:r>
            <a:r>
              <a:rPr lang="en-US" sz="2400" dirty="0"/>
              <a:t> </a:t>
            </a:r>
            <a:r>
              <a:rPr lang="en-US" sz="2400" dirty="0" err="1"/>
              <a:t>действия</a:t>
            </a:r>
            <a:r>
              <a:rPr lang="en-US" sz="2400" dirty="0"/>
              <a:t> </a:t>
            </a:r>
          </a:p>
          <a:p>
            <a:pPr lvl="0"/>
            <a:r>
              <a:rPr lang="ru-RU" sz="2400" dirty="0" smtClean="0"/>
              <a:t>4. Укажите </a:t>
            </a:r>
            <a:r>
              <a:rPr lang="ru-RU" sz="2400" dirty="0"/>
              <a:t>ключевые</a:t>
            </a:r>
            <a:r>
              <a:rPr lang="en-US" sz="2400" dirty="0"/>
              <a:t> </a:t>
            </a:r>
            <a:r>
              <a:rPr lang="en-US" sz="2400" dirty="0" err="1"/>
              <a:t>различия</a:t>
            </a:r>
            <a:r>
              <a:rPr lang="en-US" sz="2400" dirty="0"/>
              <a:t> </a:t>
            </a:r>
            <a:r>
              <a:rPr lang="en-US" sz="2400" dirty="0" err="1" smtClean="0"/>
              <a:t>в</a:t>
            </a:r>
            <a:r>
              <a:rPr lang="en-US" sz="2400" dirty="0" smtClean="0"/>
              <a:t> </a:t>
            </a:r>
            <a:r>
              <a:rPr lang="en-US" sz="2400" dirty="0" err="1"/>
              <a:t>принципах</a:t>
            </a:r>
            <a:r>
              <a:rPr lang="en-US" sz="2400" dirty="0"/>
              <a:t> </a:t>
            </a:r>
            <a:r>
              <a:rPr lang="en-US" sz="2400" dirty="0" err="1"/>
              <a:t>молекулярной</a:t>
            </a:r>
            <a:r>
              <a:rPr lang="en-US" sz="2400" dirty="0"/>
              <a:t> </a:t>
            </a:r>
            <a:r>
              <a:rPr lang="en-US" sz="2400" dirty="0" err="1" smtClean="0"/>
              <a:t>орг</a:t>
            </a:r>
            <a:r>
              <a:rPr lang="ru-RU" sz="2400" dirty="0" smtClean="0"/>
              <a:t>а</a:t>
            </a:r>
            <a:r>
              <a:rPr lang="en-US" sz="2400" dirty="0" err="1" smtClean="0"/>
              <a:t>низации</a:t>
            </a:r>
            <a:r>
              <a:rPr lang="ru-RU" sz="2400" dirty="0" smtClean="0"/>
              <a:t> и </a:t>
            </a:r>
            <a:r>
              <a:rPr lang="en-US" sz="2400" dirty="0" err="1" smtClean="0"/>
              <a:t>функциях</a:t>
            </a:r>
            <a:r>
              <a:rPr lang="en-US" sz="2400" dirty="0" smtClean="0"/>
              <a:t> </a:t>
            </a:r>
            <a:r>
              <a:rPr lang="ru-RU" sz="2400" dirty="0" err="1" smtClean="0"/>
              <a:t>ионотропных</a:t>
            </a:r>
            <a:r>
              <a:rPr lang="ru-RU" sz="2400" dirty="0"/>
              <a:t> </a:t>
            </a:r>
            <a:r>
              <a:rPr lang="ru-RU" sz="2400" dirty="0" err="1" smtClean="0"/>
              <a:t>глутаматных</a:t>
            </a:r>
            <a:r>
              <a:rPr lang="en-US" sz="2400" dirty="0" smtClean="0"/>
              <a:t> </a:t>
            </a:r>
            <a:r>
              <a:rPr lang="ru-RU" sz="2400" dirty="0" err="1"/>
              <a:t>и</a:t>
            </a:r>
            <a:r>
              <a:rPr lang="en-US" sz="2400" dirty="0" smtClean="0"/>
              <a:t> </a:t>
            </a:r>
            <a:r>
              <a:rPr lang="en-US" sz="2400" dirty="0"/>
              <a:t>ГАМК </a:t>
            </a:r>
            <a:r>
              <a:rPr lang="ru-RU" sz="2400" dirty="0" smtClean="0"/>
              <a:t>рецепторов</a:t>
            </a:r>
            <a:endParaRPr lang="en-US" sz="2400" dirty="0"/>
          </a:p>
          <a:p>
            <a:pPr lvl="0"/>
            <a:r>
              <a:rPr lang="ru-RU" sz="2400" dirty="0" smtClean="0"/>
              <a:t>5. Основные </a:t>
            </a:r>
            <a:r>
              <a:rPr lang="ru-RU" sz="2400" dirty="0" smtClean="0"/>
              <a:t>этапы и </a:t>
            </a:r>
            <a:r>
              <a:rPr lang="ru-RU" sz="2400" dirty="0"/>
              <a:t>м</a:t>
            </a:r>
            <a:r>
              <a:rPr lang="en-US" sz="2400" dirty="0" err="1" smtClean="0"/>
              <a:t>олекулярные</a:t>
            </a:r>
            <a:r>
              <a:rPr lang="en-US" sz="2400" dirty="0" smtClean="0"/>
              <a:t> </a:t>
            </a:r>
            <a:r>
              <a:rPr lang="en-US" sz="2400" dirty="0" err="1"/>
              <a:t>модули</a:t>
            </a:r>
            <a:r>
              <a:rPr lang="en-US" sz="2400" dirty="0"/>
              <a:t>, </a:t>
            </a:r>
            <a:r>
              <a:rPr lang="en-US" sz="2400" dirty="0" err="1"/>
              <a:t>обеспечивающие</a:t>
            </a:r>
            <a:r>
              <a:rPr lang="en-US" sz="2400" dirty="0"/>
              <a:t> </a:t>
            </a:r>
            <a:r>
              <a:rPr lang="en-US" sz="2400" dirty="0" err="1"/>
              <a:t>плотную</a:t>
            </a:r>
            <a:r>
              <a:rPr lang="en-US" sz="2400" dirty="0"/>
              <a:t> </a:t>
            </a:r>
            <a:r>
              <a:rPr lang="en-US" sz="2400" dirty="0" err="1"/>
              <a:t>упаковку</a:t>
            </a:r>
            <a:r>
              <a:rPr lang="en-US" sz="2400" dirty="0"/>
              <a:t> </a:t>
            </a:r>
            <a:r>
              <a:rPr lang="ru-RU" sz="2400" dirty="0" smtClean="0"/>
              <a:t>и экспрессию </a:t>
            </a:r>
            <a:r>
              <a:rPr lang="en-US" sz="2400" dirty="0" err="1" smtClean="0"/>
              <a:t>рецепторов</a:t>
            </a:r>
            <a:r>
              <a:rPr lang="en-US" sz="2400" dirty="0" smtClean="0"/>
              <a:t> </a:t>
            </a:r>
            <a:r>
              <a:rPr lang="en-US" sz="2400" dirty="0" err="1"/>
              <a:t>ацетилхолина</a:t>
            </a:r>
            <a:r>
              <a:rPr lang="en-US" sz="2400" dirty="0"/>
              <a:t> </a:t>
            </a:r>
            <a:r>
              <a:rPr lang="en-US" sz="2400" dirty="0" err="1"/>
              <a:t>в</a:t>
            </a:r>
            <a:r>
              <a:rPr lang="en-US" sz="2400" dirty="0"/>
              <a:t> </a:t>
            </a:r>
            <a:r>
              <a:rPr lang="en-US" sz="2400" dirty="0" err="1"/>
              <a:t>синапсе</a:t>
            </a:r>
            <a:r>
              <a:rPr lang="en-US" sz="2400" dirty="0"/>
              <a:t>.</a:t>
            </a:r>
            <a:endParaRPr lang="en-US" sz="20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01217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84</Words>
  <Application>Microsoft Macintosh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Вопросы по второму циклу лекций  </vt:lpstr>
    </vt:vector>
  </TitlesOfParts>
  <Company>ИБФ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по второму циклу лекций  </dc:title>
  <dc:creator>Брежестовский</dc:creator>
  <cp:lastModifiedBy>Брежестовский</cp:lastModifiedBy>
  <cp:revision>9</cp:revision>
  <dcterms:created xsi:type="dcterms:W3CDTF">2015-12-12T16:27:13Z</dcterms:created>
  <dcterms:modified xsi:type="dcterms:W3CDTF">2015-12-17T13:43:09Z</dcterms:modified>
</cp:coreProperties>
</file>