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wav" ContentType="audio/wav"/>
  <Default Extension="wma" ContentType="audio/x-ms-wma"/>
  <Default Extension="mp3" ContentType="audio/unknown"/>
  <Default Extension="m4a" ContentType="audio/unknown"/>
  <Default Extension="wmv" ContentType="video/x-ms-wmv"/>
  <Default Extension="avi" ContentType="video/avi"/>
  <Default Extension="m4v" ContentType="video/unknown"/>
  <Default Extension="mp4" ContentType="video/unknown"/>
  <Default Extension="mov" ContentType="video/unknown"/>
  <Default Extension="xls" ContentType="application/vnd.ms-excel"/>
  <Default Extension="xlsx" ContentType="application/vnd.openxmlformats-officedocument.spreadsheetml.sheet"/>
  <Default Extension="bin" ContentType="application/vnd.openxmlformats-officedocument.oleObject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lvl1pPr fontAlgn="base" marL="0" indent="0" algn="l" defTabSz="914400">
      <a:buNone/>
      <a:lnSpc>
        <a:spcPct val="100000"/>
      </a:lnSpc>
      <a:defRPr sz="1800" lang="en-US">
        <a:solidFill>
          <a:schemeClr val="dk1"/>
        </a:solidFill>
        <a:latin typeface="Arial"/>
        <a:ea typeface="Arial"/>
      </a:defRPr>
    </a:lvl1pPr>
    <a:lvl2pPr fontAlgn="base" marL="457200" indent="0" algn="l" defTabSz="914400">
      <a:buNone/>
      <a:lnSpc>
        <a:spcPct val="100000"/>
      </a:lnSpc>
      <a:defRPr sz="1800" lang="en-US">
        <a:solidFill>
          <a:schemeClr val="dk1"/>
        </a:solidFill>
        <a:latin typeface="Arial"/>
        <a:ea typeface="Arial"/>
      </a:defRPr>
    </a:lvl2pPr>
    <a:lvl3pPr fontAlgn="base" marL="914400" indent="0" algn="l" defTabSz="914400">
      <a:buNone/>
      <a:lnSpc>
        <a:spcPct val="100000"/>
      </a:lnSpc>
      <a:defRPr sz="1800" lang="en-US">
        <a:solidFill>
          <a:schemeClr val="dk1"/>
        </a:solidFill>
        <a:latin typeface="Arial"/>
        <a:ea typeface="Arial"/>
      </a:defRPr>
    </a:lvl3pPr>
    <a:lvl4pPr fontAlgn="base" marL="1371600" indent="0" algn="l" defTabSz="914400">
      <a:buNone/>
      <a:lnSpc>
        <a:spcPct val="100000"/>
      </a:lnSpc>
      <a:defRPr sz="1800" lang="en-US">
        <a:solidFill>
          <a:schemeClr val="dk1"/>
        </a:solidFill>
        <a:latin typeface="Arial"/>
        <a:ea typeface="Arial"/>
      </a:defRPr>
    </a:lvl4pPr>
    <a:lvl5pPr fontAlgn="base" marL="1828800" indent="0" algn="l" defTabSz="914400">
      <a:buNone/>
      <a:lnSpc>
        <a:spcPct val="100000"/>
      </a:lnSpc>
      <a:defRPr sz="1800" lang="en-US">
        <a:solidFill>
          <a:schemeClr val="dk1"/>
        </a:solidFill>
        <a:latin typeface="Arial"/>
        <a:ea typeface="Arial"/>
      </a:defRPr>
    </a:lvl5pPr>
    <a:lvl6pPr>
      <a:defRPr sz="1800" lang="en-US"/>
    </a:lvl6pPr>
    <a:lvl7pPr>
      <a:defRPr sz="1800" lang="en-US"/>
    </a:lvl7pPr>
    <a:lvl8pPr>
      <a:defRPr sz="1800" lang="en-US"/>
    </a:lvl8pPr>
    <a:lvl9pPr>
      <a:defRPr sz="1800" lang="en-US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0" Type="http://schemas.openxmlformats.org/officeDocument/2006/relationships/slide" Target="slides/slide18.xml" /><Relationship Id="rId21" Type="http://schemas.openxmlformats.org/officeDocument/2006/relationships/presProps" Target="presProps.xml"/><Relationship Id="rId22" Type="http://schemas.openxmlformats.org/officeDocument/2006/relationships/tableStyles" Target="tableStyles.xml"/><Relationship Id="rId23" Type="http://schemas.openxmlformats.org/officeDocument/2006/relationships/viewProps" Target="viewProps.xml"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preserve="1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0" indent="0">
              <a:buNone/>
            </a:pPr>
            <a:r>
              <a:rPr/>
              <a:t>Click to edit Master title style</a:t>
            </a:r>
          </a:p>
        </p:txBody>
      </p:sp>
      <p:sp>
        <p:nvSpPr>
          <p:cNvPr id="1028" name="Shape 1028"/>
          <p:cNvSpPr>
            <a:spLocks noGrp="1" noChangeShapeType="1"/>
          </p:cNvSpPr>
          <p:nvPr>
            <p:ph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spcBef>
                <a:spcPct val="20000"/>
              </a:spcBef>
              <a:buFontTx/>
              <a:buChar char="•"/>
            </a:pPr>
            <a:r>
              <a:rPr/>
              <a:t>Click to edit Master text styles</a:t>
            </a:r>
          </a:p>
          <a:p>
            <a:pPr lvl="1" marL="742950" indent="-1028700">
              <a:spcBef>
                <a:spcPct val="20000"/>
              </a:spcBef>
              <a:buFontTx/>
              <a:buChar char="–"/>
            </a:pPr>
            <a:r>
              <a:rPr/>
              <a:t>Second level</a:t>
            </a:r>
          </a:p>
          <a:p>
            <a:pPr lvl="2" marL="1143000" indent="-1371600">
              <a:spcBef>
                <a:spcPct val="20000"/>
              </a:spcBef>
              <a:buFontTx/>
              <a:buChar char="•"/>
            </a:pPr>
            <a:r>
              <a:rPr/>
              <a:t>Third level</a:t>
            </a:r>
          </a:p>
          <a:p>
            <a:pPr lvl="3" marL="1600200" indent="-1828800">
              <a:spcBef>
                <a:spcPct val="20000"/>
              </a:spcBef>
              <a:buFontTx/>
              <a:buChar char="–"/>
            </a:pPr>
            <a:r>
              <a:rPr/>
              <a:t>Fourth level</a:t>
            </a:r>
          </a:p>
          <a:p>
            <a:pPr lvl="4" marL="2057400" indent="-2286000">
              <a:spcBef>
                <a:spcPct val="20000"/>
              </a:spcBef>
              <a:buFontTx/>
              <a:buChar char="»"/>
            </a:pPr>
            <a:r>
              <a:rPr/>
              <a:t>Fifth level</a:t>
            </a:r>
          </a:p>
        </p:txBody>
      </p:sp>
      <p:sp>
        <p:nvSpPr>
          <p:cNvPr id="1029" name="Shape 1029"/>
          <p:cNvSpPr>
            <a:spLocks noGrp="1" noChangeShapeType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>
              <a:buNone/>
            </a:pPr>
            <a:endParaRPr lang="en-US" sz="1400"/>
          </a:p>
        </p:txBody>
      </p:sp>
      <p:sp>
        <p:nvSpPr>
          <p:cNvPr id="1030" name="Shape 1030"/>
          <p:cNvSpPr>
            <a:spLocks noGrp="1" noChangeShapeType="1"/>
          </p:cNvSpPr>
          <p:nvPr>
            <p:ph type="ftr" idx="3" size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 algn="ctr">
              <a:buNone/>
            </a:pPr>
            <a:endParaRPr lang="en-US" sz="1400"/>
          </a:p>
        </p:txBody>
      </p:sp>
      <p:sp>
        <p:nvSpPr>
          <p:cNvPr id="1031" name="Shape 1031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 algn="r">
              <a:buNone/>
            </a:pPr>
            <a:fld id="{D038279B-FC19-497E-A7D1-5ADD9CAF016F}" type="slidenum">
              <a:rPr sz="1400"/>
              <a:t>&lt;#&gt;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/>
          </p:cNvPicPr>
          <p:nvPr/>
        </p:nvPicPr>
        <p:blipFill>
          <a:blip r:embed="rId2"/>
          <a:srcRect l="0" t="0" r="0" b="3730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</p:spPr>
      </p:pic>
      <p:sp>
        <p:nvSpPr>
          <p:cNvPr id="2051" name="Shape 2051"/>
          <p:cNvSpPr>
            <a:spLocks noGrp="1" noChangeShapeType="1"/>
          </p:cNvSpPr>
          <p:nvPr>
            <p:ph type="ctrTitle" idx="0"/>
          </p:nvPr>
        </p:nvSpPr>
        <p:spPr>
          <a:xfrm>
            <a:off x="468312" y="620712"/>
            <a:ext cx="8207375" cy="108267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algn="l">
              <a:defRPr>
                <a:solidFill>
                  <a:schemeClr val="dk1"/>
                </a:solidFill>
              </a:defRPr>
            </a:lvl1pPr>
            <a:lvl2pPr algn="l">
              <a:defRPr>
                <a:solidFill>
                  <a:schemeClr val="dk1"/>
                </a:solidFill>
              </a:defRPr>
            </a:lvl2pPr>
            <a:lvl3pPr algn="l">
              <a:defRPr>
                <a:solidFill>
                  <a:schemeClr val="dk1"/>
                </a:solidFill>
              </a:defRPr>
            </a:lvl3pPr>
            <a:lvl4pPr algn="l">
              <a:defRPr>
                <a:solidFill>
                  <a:schemeClr val="dk1"/>
                </a:solidFill>
              </a:defRPr>
            </a:lvl4pPr>
            <a:lvl5pPr algn="l">
              <a:defRPr>
                <a:solidFill>
                  <a:schemeClr val="dk1"/>
                </a:solidFill>
              </a:defRPr>
            </a:lvl5pPr>
          </a:lstStyle>
          <a:p>
            <a:pPr lvl="0" marL="0" indent="0">
              <a:buNone/>
            </a:pPr>
            <a:r>
              <a:rPr/>
              <a:t>Click to edit Master title style</a:t>
            </a:r>
          </a:p>
        </p:txBody>
      </p:sp>
      <p:sp>
        <p:nvSpPr>
          <p:cNvPr id="2052" name="Shape 2052"/>
          <p:cNvSpPr>
            <a:spLocks noGrp="1" noChangeShapeType="1"/>
          </p:cNvSpPr>
          <p:nvPr>
            <p:ph type="subTitle" idx="1"/>
          </p:nvPr>
        </p:nvSpPr>
        <p:spPr>
          <a:xfrm>
            <a:off x="469900" y="1843087"/>
            <a:ext cx="8212137" cy="98107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algn="l">
              <a:buNone/>
              <a:defRPr>
                <a:solidFill>
                  <a:schemeClr val="dk1"/>
                </a:solidFill>
              </a:defRPr>
            </a:lvl1pPr>
            <a:lvl2pPr marL="457200" algn="ctr">
              <a:buNone/>
              <a:defRPr>
                <a:solidFill>
                  <a:schemeClr val="dk1"/>
                </a:solidFill>
              </a:defRPr>
            </a:lvl2pPr>
            <a:lvl3pPr marL="914400" algn="ctr">
              <a:buNone/>
              <a:defRPr>
                <a:solidFill>
                  <a:schemeClr val="dk1"/>
                </a:solidFill>
              </a:defRPr>
            </a:lvl3pPr>
            <a:lvl4pPr marL="1371600" algn="ctr">
              <a:buNone/>
              <a:defRPr>
                <a:solidFill>
                  <a:schemeClr val="dk1"/>
                </a:solidFill>
              </a:defRPr>
            </a:lvl4pPr>
            <a:lvl5pPr marL="1828800" algn="ctr">
              <a:buNone/>
              <a:defRPr>
                <a:solidFill>
                  <a:schemeClr val="dk1"/>
                </a:solidFill>
              </a:defRPr>
            </a:lvl5pPr>
          </a:lstStyle>
          <a:p>
            <a:pPr lvl="0" marL="0" indent="0">
              <a:spcBef>
                <a:spcPct val="20000"/>
              </a:spcBef>
              <a:buNone/>
            </a:pPr>
            <a:r>
              <a:rPr/>
              <a:t>Click to edit Master subtitle style</a:t>
            </a:r>
          </a:p>
        </p:txBody>
      </p:sp>
      <p:sp>
        <p:nvSpPr>
          <p:cNvPr id="2053" name="Shape 2053"/>
          <p:cNvSpPr>
            <a:spLocks noGrp="1" noChangeShapeType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>
              <a:buNone/>
            </a:pPr>
            <a:r>
              <a:rPr sz="1400" lang="zh-CN"/>
              <a:t>*</a:t>
            </a:r>
          </a:p>
        </p:txBody>
      </p:sp>
      <p:sp>
        <p:nvSpPr>
          <p:cNvPr id="2054" name="Shape 2054"/>
          <p:cNvSpPr>
            <a:spLocks noGrp="1" noChangeShapeType="1"/>
          </p:cNvSpPr>
          <p:nvPr>
            <p:ph type="ftr" idx="3" size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 algn="ctr">
              <a:buNone/>
            </a:pPr>
            <a:r>
              <a:rPr sz="1400" lang="zh-CN"/>
              <a:t>*</a:t>
            </a:r>
          </a:p>
        </p:txBody>
      </p:sp>
      <p:sp>
        <p:nvSpPr>
          <p:cNvPr id="2055" name="Shape 2055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 algn="r">
              <a:buNone/>
            </a:pPr>
            <a:fld id="{D038279B-FC19-497E-A7D1-5ADD9CAF016F}" type="slidenum">
              <a:rPr sz="1400"/>
              <a:t>*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1" preserve="1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showMasterSp="1" preserve="1">
  <p:cSld name="Text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28" name="Shape 1028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4038600" cy="4953000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21" name="Shape 1021"/>
          <p:cNvSpPr>
            <a:spLocks noGrp="1" noChangeShapeType="1"/>
          </p:cNvSpPr>
          <p:nvPr>
            <p:ph type="obj"/>
          </p:nvPr>
        </p:nvSpPr>
        <p:spPr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Shape 1027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lvl="0" marL="0" indent="0">
              <a:buNone/>
            </a:pPr>
            <a:r>
              <a:rPr/>
              <a:t>Click to edit Master title style</a:t>
            </a:r>
          </a:p>
        </p:txBody>
      </p:sp>
      <p:sp>
        <p:nvSpPr>
          <p:cNvPr id="1028" name="Shape 1028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spcBef>
                <a:spcPct val="20000"/>
              </a:spcBef>
              <a:buFontTx/>
              <a:buChar char="•"/>
            </a:pPr>
            <a:r>
              <a:rPr/>
              <a:t>Click to edit Master text styles</a:t>
            </a:r>
          </a:p>
          <a:p>
            <a:pPr lvl="1" marL="742950" indent="-1028700">
              <a:spcBef>
                <a:spcPct val="20000"/>
              </a:spcBef>
              <a:buFontTx/>
              <a:buChar char="–"/>
            </a:pPr>
            <a:r>
              <a:rPr/>
              <a:t>Second level</a:t>
            </a:r>
          </a:p>
          <a:p>
            <a:pPr lvl="2" marL="1143000" indent="-1371600">
              <a:spcBef>
                <a:spcPct val="20000"/>
              </a:spcBef>
              <a:buFontTx/>
              <a:buChar char="•"/>
            </a:pPr>
            <a:r>
              <a:rPr/>
              <a:t>Third level</a:t>
            </a:r>
          </a:p>
          <a:p>
            <a:pPr lvl="3" marL="1600200" indent="-1828800">
              <a:spcBef>
                <a:spcPct val="20000"/>
              </a:spcBef>
              <a:buFontTx/>
              <a:buChar char="–"/>
            </a:pPr>
            <a:r>
              <a:rPr/>
              <a:t>Fourth level</a:t>
            </a:r>
          </a:p>
          <a:p>
            <a:pPr lvl="4" marL="2057400" indent="-2286000">
              <a:spcBef>
                <a:spcPct val="20000"/>
              </a:spcBef>
              <a:buFontTx/>
              <a:buChar char="»"/>
            </a:pPr>
            <a:r>
              <a:rPr/>
              <a:t>Fifth level</a:t>
            </a:r>
          </a:p>
        </p:txBody>
      </p:sp>
      <p:sp>
        <p:nvSpPr>
          <p:cNvPr id="1029" name="Shape 1029"/>
          <p:cNvSpPr>
            <a:spLocks noGrp="1" noChangeShapeType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>
              <a:buNone/>
            </a:pPr>
            <a:r>
              <a:rPr sz="1400"/>
              <a:t>*</a:t>
            </a:r>
          </a:p>
        </p:txBody>
      </p:sp>
      <p:sp>
        <p:nvSpPr>
          <p:cNvPr id="1030" name="Shape 1030"/>
          <p:cNvSpPr>
            <a:spLocks noGrp="1" noChangeShapeType="1"/>
          </p:cNvSpPr>
          <p:nvPr>
            <p:ph type="ftr" idx="3" size="quarte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 algn="ctr">
              <a:buNone/>
            </a:pPr>
            <a:r>
              <a:rPr sz="1400"/>
              <a:t>*</a:t>
            </a:r>
          </a:p>
        </p:txBody>
      </p:sp>
      <p:sp>
        <p:nvSpPr>
          <p:cNvPr id="1031" name="Shape 1031"/>
          <p:cNvSpPr>
            <a:spLocks noGrp="1" noChangeShapeType="1"/>
          </p:cNvSpPr>
          <p:nvPr>
            <p:ph type="sldNum" idx="4" size="quarter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lvl="0" marL="0" indent="0" algn="r">
              <a:buNone/>
            </a:pPr>
            <a:fld id="{D038279B-FC19-497E-A7D1-5ADD9CAF016F}" type="slidenum">
              <a:rPr sz="1400"/>
              <a:t>*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fontAlgn="base" marL="0" indent="0" algn="l" defTabSz="914400">
        <a:buNone/>
        <a:lnSpc>
          <a:spcPct val="100000"/>
        </a:lnSpc>
        <a:defRPr sz="3600" lang="en-US">
          <a:solidFill>
            <a:schemeClr val="dk1"/>
          </a:solidFill>
          <a:latin typeface="Arial"/>
          <a:ea typeface="SimSun"/>
        </a:defRPr>
      </a:lvl1pPr>
      <a:lvl2pPr fontAlgn="base" marL="0" indent="0" algn="l" defTabSz="914400">
        <a:buNone/>
        <a:lnSpc>
          <a:spcPct val="100000"/>
        </a:lnSpc>
        <a:defRPr sz="3600" lang="en-US">
          <a:solidFill>
            <a:schemeClr val="dk1"/>
          </a:solidFill>
          <a:latin typeface="Arial"/>
          <a:ea typeface="SimSun"/>
        </a:defRPr>
      </a:lvl2pPr>
      <a:lvl3pPr fontAlgn="base" marL="0" indent="0" algn="l" defTabSz="914400">
        <a:buNone/>
        <a:lnSpc>
          <a:spcPct val="100000"/>
        </a:lnSpc>
        <a:defRPr sz="3600" lang="en-US">
          <a:solidFill>
            <a:schemeClr val="dk1"/>
          </a:solidFill>
          <a:latin typeface="Arial"/>
          <a:ea typeface="SimSun"/>
        </a:defRPr>
      </a:lvl3pPr>
      <a:lvl4pPr fontAlgn="base" marL="0" indent="0" algn="l" defTabSz="914400">
        <a:buNone/>
        <a:lnSpc>
          <a:spcPct val="100000"/>
        </a:lnSpc>
        <a:defRPr sz="3600" lang="en-US">
          <a:solidFill>
            <a:schemeClr val="dk1"/>
          </a:solidFill>
          <a:latin typeface="Arial"/>
          <a:ea typeface="SimSun"/>
        </a:defRPr>
      </a:lvl4pPr>
      <a:lvl5pPr fontAlgn="base" marL="0" indent="0" algn="l" defTabSz="914400">
        <a:buNone/>
        <a:lnSpc>
          <a:spcPct val="100000"/>
        </a:lnSpc>
        <a:defRPr sz="3600" lang="en-US">
          <a:solidFill>
            <a:schemeClr val="dk1"/>
          </a:solidFill>
          <a:latin typeface="Arial"/>
          <a:ea typeface="SimSun"/>
        </a:defRPr>
      </a:lvl5pPr>
      <a:lvl6pPr>
        <a:defRPr sz="1800" lang="en-US"/>
      </a:lvl6pPr>
      <a:lvl7pPr>
        <a:defRPr sz="1800" lang="en-US"/>
      </a:lvl7pPr>
      <a:lvl8pPr>
        <a:defRPr sz="1800" lang="en-US"/>
      </a:lvl8pPr>
      <a:lvl9pPr>
        <a:defRPr sz="1800" lang="en-US"/>
      </a:lvl9pPr>
    </p:titleStyle>
    <p:bodyStyle>
      <a:lvl1pPr fontAlgn="base" marL="342900" indent="-342900" algn="l" defTabSz="914400">
        <a:buChar char="•"/>
        <a:lnSpc>
          <a:spcPct val="100000"/>
        </a:lnSpc>
        <a:spcBef>
          <a:spcPct val="20000"/>
        </a:spcBef>
        <a:defRPr sz="3200" lang="en-US">
          <a:solidFill>
            <a:schemeClr val="dk1"/>
          </a:solidFill>
          <a:latin typeface="Arial"/>
          <a:ea typeface="SimSun"/>
        </a:defRPr>
      </a:lvl1pPr>
      <a:lvl2pPr fontAlgn="base" marL="742950" indent="-285750" algn="l" defTabSz="914400">
        <a:buChar char="–"/>
        <a:lnSpc>
          <a:spcPct val="100000"/>
        </a:lnSpc>
        <a:spcBef>
          <a:spcPct val="20000"/>
        </a:spcBef>
        <a:defRPr sz="2800" lang="en-US">
          <a:solidFill>
            <a:schemeClr val="dk1"/>
          </a:solidFill>
          <a:latin typeface="Arial"/>
          <a:ea typeface="SimSun"/>
        </a:defRPr>
      </a:lvl2pPr>
      <a:lvl3pPr fontAlgn="base" marL="1143000" indent="-228600" algn="l" defTabSz="914400">
        <a:buChar char="•"/>
        <a:lnSpc>
          <a:spcPct val="100000"/>
        </a:lnSpc>
        <a:spcBef>
          <a:spcPct val="20000"/>
        </a:spcBef>
        <a:defRPr sz="2400" lang="en-US">
          <a:solidFill>
            <a:schemeClr val="dk1"/>
          </a:solidFill>
          <a:latin typeface="Arial"/>
          <a:ea typeface="SimSun"/>
        </a:defRPr>
      </a:lvl3pPr>
      <a:lvl4pPr fontAlgn="base" marL="1600200" indent="-228600" algn="l" defTabSz="914400">
        <a:buChar char="–"/>
        <a:lnSpc>
          <a:spcPct val="100000"/>
        </a:lnSpc>
        <a:spcBef>
          <a:spcPct val="20000"/>
        </a:spcBef>
        <a:defRPr sz="2000" lang="en-US">
          <a:solidFill>
            <a:schemeClr val="dk1"/>
          </a:solidFill>
          <a:latin typeface="Arial"/>
          <a:ea typeface="SimSun"/>
        </a:defRPr>
      </a:lvl4pPr>
      <a:lvl5pPr fontAlgn="base" marL="2057400" indent="-228600" algn="l" defTabSz="914400">
        <a:buChar char="»"/>
        <a:lnSpc>
          <a:spcPct val="100000"/>
        </a:lnSpc>
        <a:spcBef>
          <a:spcPct val="20000"/>
        </a:spcBef>
        <a:defRPr sz="2000" lang="en-US">
          <a:solidFill>
            <a:schemeClr val="dk1"/>
          </a:solidFill>
          <a:latin typeface="Arial"/>
          <a:ea typeface="SimSun"/>
        </a:defRPr>
      </a:lvl5pPr>
      <a:lvl6pPr>
        <a:defRPr sz="1800" lang="en-US"/>
      </a:lvl6pPr>
      <a:lvl7pPr>
        <a:defRPr sz="1800" lang="en-US"/>
      </a:lvl7pPr>
      <a:lvl8pPr>
        <a:defRPr sz="1800" lang="en-US"/>
      </a:lvl8pPr>
      <a:lvl9pPr>
        <a:defRPr sz="1800" lang="en-US"/>
      </a:lvl9pPr>
    </p:bodyStyle>
    <p:otherStyle>
      <a:lvl1pPr fontAlgn="base" marL="0" indent="0" algn="l" defTabSz="914400">
        <a:buNone/>
        <a:lnSpc>
          <a:spcPct val="100000"/>
        </a:lnSpc>
        <a:defRPr sz="1800" lang="en-US">
          <a:solidFill>
            <a:schemeClr val="dk1"/>
          </a:solidFill>
          <a:latin typeface="Arial"/>
          <a:ea typeface="Arial"/>
        </a:defRPr>
      </a:lvl1pPr>
      <a:lvl2pPr fontAlgn="base" marL="457200" indent="0" algn="l" defTabSz="914400">
        <a:buNone/>
        <a:lnSpc>
          <a:spcPct val="100000"/>
        </a:lnSpc>
        <a:defRPr sz="1800" lang="en-US">
          <a:solidFill>
            <a:schemeClr val="dk1"/>
          </a:solidFill>
          <a:latin typeface="Arial"/>
          <a:ea typeface="Arial"/>
        </a:defRPr>
      </a:lvl2pPr>
      <a:lvl3pPr fontAlgn="base" marL="914400" indent="0" algn="l" defTabSz="914400">
        <a:buNone/>
        <a:lnSpc>
          <a:spcPct val="100000"/>
        </a:lnSpc>
        <a:defRPr sz="1800" lang="en-US">
          <a:solidFill>
            <a:schemeClr val="dk1"/>
          </a:solidFill>
          <a:latin typeface="Arial"/>
          <a:ea typeface="Arial"/>
        </a:defRPr>
      </a:lvl3pPr>
      <a:lvl4pPr fontAlgn="base" marL="1371600" indent="0" algn="l" defTabSz="914400">
        <a:buNone/>
        <a:lnSpc>
          <a:spcPct val="100000"/>
        </a:lnSpc>
        <a:defRPr sz="1800" lang="en-US">
          <a:solidFill>
            <a:schemeClr val="dk1"/>
          </a:solidFill>
          <a:latin typeface="Arial"/>
          <a:ea typeface="Arial"/>
        </a:defRPr>
      </a:lvl4pPr>
      <a:lvl5pPr fontAlgn="base" marL="1828800" indent="0" algn="l" defTabSz="914400">
        <a:buNone/>
        <a:lnSpc>
          <a:spcPct val="100000"/>
        </a:lnSpc>
        <a:defRPr sz="1800" lang="en-US">
          <a:solidFill>
            <a:schemeClr val="dk1"/>
          </a:solidFill>
          <a:latin typeface="Arial"/>
          <a:ea typeface="Arial"/>
        </a:defRPr>
      </a:lvl5pPr>
      <a:lvl6pPr>
        <a:defRPr sz="1800" lang="en-US"/>
      </a:lvl6pPr>
      <a:lvl7pPr>
        <a:defRPr sz="1800" lang="en-US"/>
      </a:lvl7pPr>
      <a:lvl8pPr>
        <a:defRPr sz="1800" lang="en-US"/>
      </a:lvl8pPr>
      <a:lvl9pPr>
        <a:defRPr sz="1800" lang="en-US"/>
      </a:lvl9pPr>
    </p:otherStyle>
  </p:txStyles>
</p:sldMaster>
</file>

<file path=ppt/slides/_rels/slide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 ?>                                  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4098"/>
          <p:cNvSpPr>
            <a:spLocks noGrp="1" noChangeShapeType="1"/>
          </p:cNvSpPr>
          <p:nvPr>
            <p:ph type="ctrTitle" idx="0"/>
          </p:nvPr>
        </p:nvSpPr>
        <p:spPr>
          <a:xfrm>
            <a:off x="468312" y="620712"/>
            <a:ext cx="8207375" cy="1082675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>
                <a:solidFill>
                  <a:schemeClr val="dk1"/>
                </a:solidFill>
              </a:defRPr>
            </a:lvl1pPr>
            <a:lvl2pPr algn="l">
              <a:defRPr>
                <a:solidFill>
                  <a:schemeClr val="dk1"/>
                </a:solidFill>
              </a:defRPr>
            </a:lvl2pPr>
            <a:lvl3pPr algn="l">
              <a:defRPr>
                <a:solidFill>
                  <a:schemeClr val="dk1"/>
                </a:solidFill>
              </a:defRPr>
            </a:lvl3pPr>
            <a:lvl4pPr algn="l">
              <a:defRPr>
                <a:solidFill>
                  <a:schemeClr val="dk1"/>
                </a:solidFill>
              </a:defRPr>
            </a:lvl4pPr>
            <a:lvl5pPr algn="l">
              <a:defRPr>
                <a:solidFill>
                  <a:schemeClr val="dk1"/>
                </a:solidFill>
              </a:defRPr>
            </a:lvl5pPr>
          </a:lstStyle>
          <a:p>
            <a:pPr lvl="0" marL="0" indent="0">
              <a:buNone/>
            </a:pPr>
            <a:r>
              <a:rPr/>
              <a:t>Химический ожог пищевода удетей.</a:t>
            </a:r>
          </a:p>
        </p:txBody>
      </p:sp>
      <p:sp>
        <p:nvSpPr>
          <p:cNvPr id="4099" name="Shape 4099"/>
          <p:cNvSpPr>
            <a:spLocks noGrp="1" noChangeShapeType="1"/>
          </p:cNvSpPr>
          <p:nvPr>
            <p:ph type="subTitle" idx="1"/>
          </p:nvPr>
        </p:nvSpPr>
        <p:spPr>
          <a:xfrm>
            <a:off x="471487" y="5805487"/>
            <a:ext cx="8212137" cy="792162"/>
          </a:xfrm>
          <a:prstGeom prst="rect">
            <a:avLst/>
          </a:prstGeom>
        </p:spPr>
        <p:txBody>
          <a:bodyPr lIns="91440" tIns="45720" rIns="91440" bIns="45720"/>
          <a:lstStyle>
            <a:lvl1pPr marL="0" algn="l">
              <a:buNone/>
              <a:defRPr>
                <a:solidFill>
                  <a:schemeClr val="dk1"/>
                </a:solidFill>
              </a:defRPr>
            </a:lvl1pPr>
            <a:lvl2pPr marL="457200" algn="ctr">
              <a:buNone/>
              <a:defRPr>
                <a:solidFill>
                  <a:schemeClr val="dk1"/>
                </a:solidFill>
              </a:defRPr>
            </a:lvl2pPr>
            <a:lvl3pPr marL="914400" algn="ctr">
              <a:buNone/>
              <a:defRPr>
                <a:solidFill>
                  <a:schemeClr val="dk1"/>
                </a:solidFill>
              </a:defRPr>
            </a:lvl3pPr>
            <a:lvl4pPr marL="1371600" algn="ctr">
              <a:buNone/>
              <a:defRPr>
                <a:solidFill>
                  <a:schemeClr val="dk1"/>
                </a:solidFill>
              </a:defRPr>
            </a:lvl4pPr>
            <a:lvl5pPr marL="1828800" algn="ctr">
              <a:buNone/>
              <a:defRPr>
                <a:solidFill>
                  <a:schemeClr val="dk1"/>
                </a:solidFill>
              </a:defRPr>
            </a:lvl5pPr>
          </a:lstStyle>
          <a:p>
            <a:pPr lvl="0" marL="0" indent="0">
              <a:buNone/>
            </a:pPr>
          </a:p>
          <a:p>
            <a:pPr lvl="0" marL="0" indent="0">
              <a:buNone/>
            </a:pPr>
          </a:p>
          <a:p>
            <a:pPr lvl="0" marL="0" indent="0"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3314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Клиника</a:t>
            </a:r>
          </a:p>
        </p:txBody>
      </p:sp>
      <p:sp>
        <p:nvSpPr>
          <p:cNvPr id="13315" name="Shape 13315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Зависит от количества, концентрации вещества и времени его контакта со слизистой.</a:t>
            </a:r>
          </a:p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На лице следы ожога вокруг рта: серня кислота- черная корка; азотная- желтая корка; хлористоводородная- белая корка. Ухудшение состояния: шок, токсикоз, эксикоз, повышение Т тела.</a:t>
            </a:r>
          </a:p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Жгуча боль во рту, глотке, обильное слюнотечение, загрудинные боли, дыхательные растройства.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4338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Клиника </a:t>
            </a:r>
          </a:p>
        </p:txBody>
      </p:sp>
      <p:sp>
        <p:nvSpPr>
          <p:cNvPr id="14339" name="Shape 14339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sz="2800"/>
              <a:t>Нашатырный спирт: влажный кашель со слизистой или кровянистой мокротой. Беспокойство, затем адинамия, афония, тахикардия, снижение АД. Умаленьких детей может развиться стеноз гортани, аспирация, пневмония.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sz="2800"/>
              <a:t>Общетоксическое действие, снижение АД, макрогематурия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sz="2800"/>
              <a:t>Кровь: лейкоцитоз, повышение СОЭ, анемия. Метаболический ацидоз при уксусной эссенции, гемолиз эритроцитов, олигурия. При щавелевой кислоте- оксалаты в моче.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5362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Клиника</a:t>
            </a:r>
          </a:p>
        </p:txBody>
      </p:sp>
      <p:sp>
        <p:nvSpPr>
          <p:cNvPr id="15363" name="Shape 15363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spcBef>
                <a:spcPct val="20000"/>
              </a:spcBef>
              <a:buFontTx/>
              <a:buChar char="•"/>
            </a:pPr>
            <a:r>
              <a:rPr sz="2400"/>
              <a:t>С 5-6 дня период "мнимого благополучия" для 3 степени ожога-ребенок начинает есть, пить, нормализуется температура.</a:t>
            </a:r>
          </a:p>
          <a:p>
            <a:pPr lvl="0" marL="342900" indent="-685800">
              <a:spcBef>
                <a:spcPct val="20000"/>
              </a:spcBef>
              <a:buFontTx/>
              <a:buChar char="•"/>
            </a:pPr>
            <a:r>
              <a:rPr sz="2400"/>
              <a:t>Но с 4-6 недели появляется дисфагия. при 3 степени этот период период мнимого благополучия оканчивается выздоровлением.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6386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Диагностика</a:t>
            </a:r>
          </a:p>
        </p:txBody>
      </p:sp>
      <p:sp>
        <p:nvSpPr>
          <p:cNvPr id="16387" name="Shape 16387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4038600" cy="495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lnSpc>
                <a:spcPct val="90000"/>
              </a:lnSpc>
            </a:pPr>
            <a:r>
              <a:rPr/>
              <a:t>ФГДС в 1 сутки снимает диагноз у 50% детей.</a:t>
            </a:r>
          </a:p>
          <a:p>
            <a:pPr lvl="0">
              <a:lnSpc>
                <a:spcPct val="90000"/>
              </a:lnSpc>
            </a:pPr>
            <a:r>
              <a:rPr/>
              <a:t>1 степень: отек и гиперемия.</a:t>
            </a:r>
          </a:p>
          <a:p>
            <a:pPr lvl="0">
              <a:lnSpc>
                <a:spcPct val="90000"/>
              </a:lnSpc>
            </a:pPr>
            <a:r>
              <a:rPr/>
              <a:t>2 степень: выраженный отек на значительной протяженности, фибринойдные наложения на язвах.</a:t>
            </a:r>
          </a:p>
          <a:p>
            <a:pPr lvl="0">
              <a:lnSpc>
                <a:spcPct val="90000"/>
              </a:lnSpc>
            </a:pPr>
          </a:p>
        </p:txBody>
      </p:sp>
      <p:pic>
        <p:nvPicPr>
          <p:cNvPr id="16388" name="Image 16388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4087" y="981075"/>
            <a:ext cx="3749675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7410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Диагностика </a:t>
            </a:r>
          </a:p>
        </p:txBody>
      </p:sp>
      <p:sp>
        <p:nvSpPr>
          <p:cNvPr id="17411" name="Shape 17411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ФГДС на 5-6 сутки: 1 степень- выздоровление. 2 и 3 степень трудно различить. При 2 степени фибрин легко снимается, нет ригидности стенок при раздувании воздухом.</a:t>
            </a:r>
          </a:p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ФГДС на 7-10 день: 2 степень- полная эпителизация ожоговой поверхности.</a:t>
            </a:r>
          </a:p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ФГДС на 20-21 сутки при 3 степени: определяюся обширные циркулярные гранулирующие язвы, покрытые фибрином. Ригидность стенок пищевода.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8434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Лечение:</a:t>
            </a:r>
          </a:p>
        </p:txBody>
      </p:sp>
      <p:sp>
        <p:nvSpPr>
          <p:cNvPr id="18435" name="Shape 18435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Неотложная помощь: область кожи вокруг рта, ротовую полость сполоснуть водой. Промывание пищевода и желудка. Затем дают 100-200 мг молока.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Госпитализация, осмотр ЛОР- врача.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В 1 сутки: выводят из шока, вводят обезболивающее.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Коррекция электролитов К и </a:t>
            </a:r>
            <a:r>
              <a:rPr/>
              <a:t>Na</a:t>
            </a:r>
            <a:r>
              <a:rPr/>
              <a:t>, КЩС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Назначают кортикостеройды( гидрокортизон, преднизолон) 100 ЕД/кг/сутки.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9458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Лечение</a:t>
            </a:r>
          </a:p>
        </p:txBody>
      </p:sp>
      <p:sp>
        <p:nvSpPr>
          <p:cNvPr id="19459" name="Shape 19459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Санация полости рта.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1 степень- 3-7 сутки домой.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/>
              <a:t>2-3 степень- парентеральное питание 3 дня, далее кормление жидкой пищей. С 4-5 суток протертый стул, с 7-8 суток общий стол. С 3-4 суток дают масло </a:t>
            </a:r>
            <a:r>
              <a:rPr/>
              <a:t>per os</a:t>
            </a:r>
            <a:r>
              <a:rPr/>
              <a:t> за 10-15 мин до еды 5-6 раз в день. ГБО на 10-12 сутки- 6-8 сеансов. В\м лидазу в область грудины, Электрофорез с ронидазой.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0482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Лечение</a:t>
            </a:r>
          </a:p>
        </p:txBody>
      </p:sp>
      <p:sp>
        <p:nvSpPr>
          <p:cNvPr id="20483" name="Shape 20483"/>
          <p:cNvSpPr>
            <a:spLocks noGrp="1" noChangeShapeType="1"/>
          </p:cNvSpPr>
          <p:nvPr>
            <p:ph type="body" idx="1"/>
          </p:nvPr>
        </p:nvSpPr>
        <p:spPr>
          <a:xfrm>
            <a:off x="458787" y="765175"/>
            <a:ext cx="8291512" cy="536257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/>
              <a:t>Профилактическое бужирование 3 раза в неделю с 5-6 суток, при 3 степени до 2х месяцев - до 10 -12 месяцев.</a:t>
            </a:r>
          </a:p>
          <a:p>
            <a:pPr lvl="0"/>
            <a:r>
              <a:rPr/>
              <a:t>Диспансерное наблюдение до 3х лет( осмотр каждые 6 месяцев).</a:t>
            </a:r>
          </a:p>
        </p:txBody>
      </p:sp>
      <p:pic>
        <p:nvPicPr>
          <p:cNvPr id="20484" name="Image 20484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3068637"/>
            <a:ext cx="5407025" cy="329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1506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</a:p>
          <a:p>
            <a:pPr lvl="0" marL="0" indent="0">
              <a:buNone/>
            </a:pPr>
          </a:p>
          <a:p>
            <a:pPr lvl="4" marL="0" indent="0">
              <a:buFontTx/>
              <a:buChar char="•"/>
            </a:pPr>
          </a:p>
          <a:p>
            <a:pPr lvl="1" marL="0" indent="0">
              <a:buNone/>
            </a:pPr>
          </a:p>
          <a:p>
            <a:pPr lvl="1" marL="0" indent="0">
              <a:buNone/>
            </a:pPr>
          </a:p>
          <a:p>
            <a:pPr lvl="4" marL="0" indent="0">
              <a:buNone/>
            </a:pPr>
          </a:p>
          <a:p>
            <a:pPr lvl="0" fontAlgn="base" marL="0" indent="0">
              <a:buNone/>
            </a:pPr>
          </a:p>
        </p:txBody>
      </p:sp>
      <p:sp>
        <p:nvSpPr>
          <p:cNvPr id="21507" name="Shape 21507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spcBef>
                <a:spcPct val="20000"/>
              </a:spcBef>
              <a:buFontTx/>
              <a:buChar char="•"/>
            </a:pPr>
          </a:p>
          <a:p>
            <a:pPr lvl="0" marL="342900" indent="-685800">
              <a:spcBef>
                <a:spcPct val="20000"/>
              </a:spcBef>
              <a:buFontTx/>
              <a:buChar char="•"/>
            </a:pPr>
          </a:p>
          <a:p>
            <a:pPr lvl="0" marL="342900" indent="-685800">
              <a:spcBef>
                <a:spcPct val="20000"/>
              </a:spcBef>
              <a:buFontTx/>
              <a:buChar char="•"/>
            </a:pPr>
          </a:p>
          <a:p>
            <a:pPr lvl="0" marL="342900" indent="-685800" algn="ctr">
              <a:spcBef>
                <a:spcPct val="20000"/>
              </a:spcBef>
              <a:buNone/>
            </a:pPr>
            <a:r>
              <a:rPr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5122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Этиология</a:t>
            </a:r>
          </a:p>
        </p:txBody>
      </p:sp>
      <p:sp>
        <p:nvSpPr>
          <p:cNvPr id="5123" name="Shape 5123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spcBef>
                <a:spcPct val="20000"/>
              </a:spcBef>
              <a:buFontTx/>
              <a:buChar char="•"/>
            </a:pPr>
            <a:r>
              <a:rPr sz="2400"/>
              <a:t>Наиболее часто в возрасте 1-5 лет.</a:t>
            </a:r>
          </a:p>
          <a:p>
            <a:pPr lvl="0" marL="342900" indent="-685800">
              <a:spcBef>
                <a:spcPct val="20000"/>
              </a:spcBef>
              <a:buFontTx/>
              <a:buChar char="•"/>
            </a:pPr>
            <a:r>
              <a:rPr sz="2400"/>
              <a:t>Причина: Небрежное хранение различных агрессивных химических веществ( наиболее агрессивные: уксусная эсснция, аккумуляторный электролит, едкие щелочи, минеральные кислоты)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6146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Этиология:</a:t>
            </a:r>
          </a:p>
        </p:txBody>
      </p:sp>
      <p:sp>
        <p:nvSpPr>
          <p:cNvPr id="6147" name="Shape 6147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4038600" cy="495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/>
              <a:t>Кроме местного прижигающего действия многие из них оказывают еще и общетоксическое действие на организм</a:t>
            </a:r>
          </a:p>
        </p:txBody>
      </p:sp>
      <p:pic>
        <p:nvPicPr>
          <p:cNvPr id="6148" name="Image 6148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270000"/>
            <a:ext cx="4413250" cy="359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7170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КИСЛОТЫ</a:t>
            </a:r>
          </a:p>
        </p:txBody>
      </p:sp>
      <p:sp>
        <p:nvSpPr>
          <p:cNvPr id="7171" name="Shape 7171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4038600" cy="495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lnSpc>
                <a:spcPct val="80000"/>
              </a:lnSpc>
            </a:pPr>
            <a:r>
              <a:rPr sz="2400"/>
              <a:t>Связывают водородные ионы, разрушают белок и приводят к развитию коагуляционного некроза с образованием плотного струпа( барьер для попадания в сосудистое русло). Уксусная кислота вызывает гемолиз, повреждаются почки и печень. Щавелевая кислота образует в крови оксалат кальция, что может вызвать ОПН.</a:t>
            </a:r>
          </a:p>
        </p:txBody>
      </p:sp>
      <p:pic>
        <p:nvPicPr>
          <p:cNvPr id="7172" name="Image 7172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909637"/>
            <a:ext cx="4052887" cy="426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8194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580437" cy="495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sz="2800"/>
              <a:t>Агрессивная жидкость попадает в ротовую полость, глотку, пищевод и желудок. Возникает спазм мышц глотки и задержка дыхания, спазм кардии задерживает вещество в пищеводе.</a:t>
            </a:r>
          </a:p>
        </p:txBody>
      </p:sp>
      <p:sp>
        <p:nvSpPr>
          <p:cNvPr id="8195" name="Shape 8195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</a:p>
          <a:p>
            <a:pPr lvl="0" marL="0" indent="0">
              <a:buNone/>
            </a:pPr>
          </a:p>
          <a:p>
            <a:pPr lvl="4" rtl="0" marL="0" indent="50800">
              <a:buClr>
                <a:schemeClr val="accent1"/>
              </a:buClr>
              <a:buFontTx/>
            </a:pPr>
          </a:p>
        </p:txBody>
      </p:sp>
      <p:pic>
        <p:nvPicPr>
          <p:cNvPr id="8196" name="Image 8196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2" y="3070225"/>
            <a:ext cx="691832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9218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ЩЕЛОЧИ</a:t>
            </a:r>
          </a:p>
        </p:txBody>
      </p:sp>
      <p:sp>
        <p:nvSpPr>
          <p:cNvPr id="9219" name="Shape 9219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507412" cy="495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sz="2800"/>
              <a:t>Оказывают колликвационное действие, разрыхляющее ткани, колликвационный некроз, рыхлый струп. Кристаллы перманганата калия могут вызвать стеноз глотки и входа в пищевод.</a:t>
            </a:r>
          </a:p>
        </p:txBody>
      </p:sp>
      <p:pic>
        <p:nvPicPr>
          <p:cNvPr id="9220" name="Image 9220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2" y="2925762"/>
            <a:ext cx="5119687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42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Патогенез:</a:t>
            </a:r>
          </a:p>
        </p:txBody>
      </p:sp>
      <p:sp>
        <p:nvSpPr>
          <p:cNvPr id="10243" name="Shape 10243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sz="2800"/>
              <a:t>1 стадия(1-2 сутки)- повреждение тканей. Альтерация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sz="2800"/>
              <a:t>2 стадия( 3-5 суток)- острое воспаление. Альтерация+ экссудация. Экссудат пропитывает пораженные ткани, развивается струп.</a:t>
            </a:r>
          </a:p>
          <a:p>
            <a:pPr lvl="0" marL="342900" indent="-6858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sz="2800"/>
              <a:t>3 стадия(7-15 дней)- отторжение некротизированных масс</a:t>
            </a:r>
            <a:r>
              <a:rPr sz="2800"/>
              <a:t> </a:t>
            </a:r>
            <a:r>
              <a:rPr sz="2800"/>
              <a:t>образование изъязвлений. Отторжение(секвестрация струпа) может вызвать обтурацию гортани и спазм голосовых связок и даже перфорацию пищевода. Образуются язвы.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1266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Патогенез</a:t>
            </a:r>
          </a:p>
        </p:txBody>
      </p:sp>
      <p:sp>
        <p:nvSpPr>
          <p:cNvPr id="11267" name="Shape 11267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342900" indent="-342900" algn="l" defTabSz="914400">
              <a:buChar char="•"/>
              <a:lnSpc>
                <a:spcPct val="100000"/>
              </a:lnSpc>
              <a:spcBef>
                <a:spcPct val="20000"/>
              </a:spcBef>
              <a:defRPr sz="32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742950" indent="-285750" algn="l" defTabSz="914400">
              <a:buChar char="–"/>
              <a:lnSpc>
                <a:spcPct val="100000"/>
              </a:lnSpc>
              <a:spcBef>
                <a:spcPct val="20000"/>
              </a:spcBef>
              <a:defRPr sz="28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1143000" indent="-228600" algn="l" defTabSz="914400">
              <a:buChar char="•"/>
              <a:lnSpc>
                <a:spcPct val="100000"/>
              </a:lnSpc>
              <a:spcBef>
                <a:spcPct val="20000"/>
              </a:spcBef>
              <a:defRPr sz="24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1600200" indent="-228600" algn="l" defTabSz="914400">
              <a:buChar char="–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2057400" indent="-228600" algn="l" defTabSz="914400">
              <a:buChar char="»"/>
              <a:lnSpc>
                <a:spcPct val="100000"/>
              </a:lnSpc>
              <a:spcBef>
                <a:spcPct val="20000"/>
              </a:spcBef>
              <a:defRPr sz="20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4 стадия( с конца 2-3 недели после травмы)- развитие грануляций. При 2 степени ожога дефекты заживают без образования грануляций. 4 стадия характерна только для 3 степени ожогов. Развивается сужение пищевода. </a:t>
            </a:r>
          </a:p>
          <a:p>
            <a:pPr lvl="0" marL="342900" indent="-6858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/>
              <a:t>5 стадия( начиная с 4-5 недели и длится до 2х лет)- рубцевание. Грануляционная ткань постепенно замещается соединительной, развиваются рубцы, формируется стеноз пищевода.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2290"/>
          <p:cNvSpPr>
            <a:spLocks noGrp="1" noChangeShapeType="1"/>
          </p:cNvSpPr>
          <p:nvPr>
            <p:ph type="title" idx="0"/>
          </p:nvPr>
        </p:nvSpPr>
        <p:spPr>
          <a:xfrm>
            <a:off x="457200" y="190500"/>
            <a:ext cx="8229600" cy="582612"/>
          </a:xfrm>
          <a:prstGeom prst="rect">
            <a:avLst/>
          </a:prstGeom>
        </p:spPr>
        <p:txBody>
          <a:bodyPr lIns="91440" tIns="45720" rIns="91440" bIns="45720"/>
          <a:lstStyle>
            <a:lvl1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1pPr>
            <a:lvl2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2pPr>
            <a:lvl3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3pPr>
            <a:lvl4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4pPr>
            <a:lvl5pPr fontAlgn="base" marL="0" indent="0" algn="l" defTabSz="914400">
              <a:buNone/>
              <a:lnSpc>
                <a:spcPct val="100000"/>
              </a:lnSpc>
              <a:defRPr sz="3600">
                <a:solidFill>
                  <a:schemeClr val="dk1"/>
                </a:solidFill>
                <a:latin typeface="Arial"/>
                <a:ea typeface="SimSun"/>
              </a:defRPr>
            </a:lvl5pPr>
          </a:lstStyle>
          <a:p>
            <a:pPr lvl="0" marL="0" indent="0">
              <a:buNone/>
            </a:pPr>
            <a:r>
              <a:rPr sz="3200"/>
              <a:t>Степени ожога пищевода</a:t>
            </a:r>
          </a:p>
        </p:txBody>
      </p:sp>
      <p:sp>
        <p:nvSpPr>
          <p:cNvPr id="12291" name="Shape 12291"/>
          <p:cNvSpPr>
            <a:spLocks noGrp="1" noChangeShapeType="1"/>
          </p:cNvSpPr>
          <p:nvPr>
            <p:ph type="body" idx="1"/>
          </p:nvPr>
        </p:nvSpPr>
        <p:spPr>
          <a:xfrm>
            <a:off x="457200" y="1174750"/>
            <a:ext cx="8220075" cy="495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sz="2400"/>
              <a:t>1- повреждение поверхностных слоев эпителия </a:t>
            </a:r>
            <a:endParaRPr lang="en-US" sz="2000"/>
          </a:p>
          <a:p>
            <a:pPr lvl="0"/>
            <a:r>
              <a:rPr sz="2400"/>
              <a:t>2- </a:t>
            </a:r>
            <a:r>
              <a:rPr sz="2400"/>
              <a:t>повреждение слизистой и частично подслизистого слоя</a:t>
            </a:r>
          </a:p>
          <a:p>
            <a:pPr lvl="0"/>
            <a:r>
              <a:rPr sz="2400"/>
              <a:t>3- повреждение  всех слоев пищевод, иногда с захватом параэзофагеальной клетчатки.</a:t>
            </a:r>
          </a:p>
        </p:txBody>
      </p:sp>
      <p:pic>
        <p:nvPicPr>
          <p:cNvPr id="12292" name="Image 12292"/>
          <p:cNvPicPr>
            <a:picLocks noGrp="1" noChangeAspect="1"/>
          </p:cNvPicPr>
          <p:nvPr>
            <p:ph type="obj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60475" y="3206750"/>
            <a:ext cx="6629400" cy="367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nge Waves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4D4D4D"/>
      </a:hlink>
      <a:folHlink>
        <a:srgbClr val="777777"/>
      </a:folHlink>
    </a:clrScheme>
    <a:fontScheme name="default">
      <a:majorFont>
        <a:latin typeface="Arial"/>
        <a:ea typeface=""/>
        <a:cs typeface=""/>
      </a:majorFont>
      <a:minorFont>
        <a:latin typeface="SimSun"/>
        <a:ea typeface=""/>
        <a:cs typeface="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R7-Office/6.1.0.54</Application>
  <Paragraphs>0</Paragraphs>
  <PresentationFormat>On-screen Show (4:3)</PresentationFormat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revision>1</cp:revision>
</cp:coreProperties>
</file>