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2160-0707-4C16-94C0-EABE4BEF93E7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7734-AC19-4F5B-A4E1-541A6D2C0D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737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2160-0707-4C16-94C0-EABE4BEF93E7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7734-AC19-4F5B-A4E1-541A6D2C0D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986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2160-0707-4C16-94C0-EABE4BEF93E7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7734-AC19-4F5B-A4E1-541A6D2C0D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3234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2160-0707-4C16-94C0-EABE4BEF93E7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7734-AC19-4F5B-A4E1-541A6D2C0D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7765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2160-0707-4C16-94C0-EABE4BEF93E7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7734-AC19-4F5B-A4E1-541A6D2C0D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7366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2160-0707-4C16-94C0-EABE4BEF93E7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7734-AC19-4F5B-A4E1-541A6D2C0D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2009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2160-0707-4C16-94C0-EABE4BEF93E7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7734-AC19-4F5B-A4E1-541A6D2C0D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5889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2160-0707-4C16-94C0-EABE4BEF93E7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7734-AC19-4F5B-A4E1-541A6D2C0D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396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2160-0707-4C16-94C0-EABE4BEF93E7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7734-AC19-4F5B-A4E1-541A6D2C0D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726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2160-0707-4C16-94C0-EABE4BEF93E7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7734-AC19-4F5B-A4E1-541A6D2C0D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6429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2160-0707-4C16-94C0-EABE4BEF93E7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1B7734-AC19-4F5B-A4E1-541A6D2C0D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1453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22160-0707-4C16-94C0-EABE4BEF93E7}" type="datetimeFigureOut">
              <a:rPr lang="ru-RU" smtClean="0"/>
              <a:t>11.01.2017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B7734-AC19-4F5B-A4E1-541A6D2C0D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583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Лекция 3 (модуль 1). 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/>
              <a:t>Выстукивание (перкуссия)  и выслушивание (аускультация) легких </a:t>
            </a:r>
            <a:endParaRPr lang="ru-RU" dirty="0"/>
          </a:p>
          <a:p>
            <a:r>
              <a:rPr lang="ru-RU" b="1" dirty="0"/>
              <a:t>в норме и в патологии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2132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Топографическую перкуссию применяют для определения верхних и нижних границ лёгкого, а также подвижности нижнего края лёгких. Топографическая перкуссия легких имеет важную диагностическую значимость в процессе наблюдения за больным, в оценке результатов лечения (изменение уровня жидкости или воздуха в плевральной полости, изменение подвижности нижнего края лёгких).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61899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Аускультацию как диагностический метод впервые применил Рене Лаэннек (1781-1826). В 1819 г. он опубликовал трактат под названием  «О посредственной аускультации при распознавании болезней лёгких и сердца, основанном главным образом на этом новом способе исследования».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67860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Аускультация легких − это выслушивание акустических явлений, возникающих в грудной клетке в связи с нормальной или патологической работой органов. В процессе аускультации необходимо оценить основные дыхательные шумы, побочные (дополнительные) дыхательные шумы и бронхофонию. Для успешной аускультации необходимы тихое помещение. Следует плотно, прямо перпендикулярно к поверхности тела прикладывать фонендоскоп, излишне им не надавливать, иметь также в виду, что многие звуки могут быть обусловлены не патологическим процессом (мышечные тоны при ознобе, перистальтика желудка и т.д.). При выслушивании фонендоскоп устанавливается поочередно на симметричных участках грудной клетки справа и слева практически в тех же зонах, что и при проведении сравнительной перкуссии.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02146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В зависимости от свойств колеблющихся структур звук в норме и патологии имеет различную характеристику. Вариантами основных дыхательных шумов являются нормальное (везикулярное) и ларинготрахеальное (бронхиальное) дыхание. У здорового человека почти над всей поверхностью легких выслушивается нормальное (везикулярное) дыхание. Усиление везикулярного дыхания встречается в случаях тонкой грудной клетки, пуэрильного дыхания у детей, викарной гипервентиляции.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07419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Ослабление везикулярного дыхания может быть вызвано толстой грудной клеткой, поверхностным дыханием, сужением воздухоносных путей, утолщением плевры, эмфиземой лёгких, начальной стадией крупозной пневмонии, наличием мелких очагов уплотнения, гидро- или пневмотораксом. Патологическое бронхиальное дыхание над лёгкими появляется при инфильтрации лёгочной ткани (воспаление, опухоль, инфаркт и т.д.) (инфильтрационный вариант), компрессии лёгкого при экссудативном плеврите (компрессионный вариант), при образовании в лёгком полости (каверны, абсцесса), свободной от содержимого и сообщающейся с бронхом (амфорический вариант).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23928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Различают и другие варианты патологического дыхания: стенотическое дыхание − усиление ларинготрахеального дыхания (сужение трахеи, бронха опухолью), смешанное везикулобронхиальное дыхание − фаза вдоха носит черты везикулярного, а фаза выдоха − бронхиального дыхания (очаги уплотнения располагаются в глубине лёгкого).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65736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норме побочные дыхательные шумы не выслушиваются. В условиях патологии могут выслушиваться хрипы, крепитация, шум трения плевры, плевроперикардиальный шум. Хрипы могут быть сухими (басовыми, жужжащими или дискантовыми, свистящими) и влажными (мелко-, средне-, крупнопузырчатыми).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14186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Различают также звучные (консонирующие, от лат. </a:t>
            </a:r>
            <a:r>
              <a:rPr lang="en-US" i="1" dirty="0" err="1"/>
              <a:t>consono</a:t>
            </a:r>
            <a:r>
              <a:rPr lang="ru-RU" dirty="0"/>
              <a:t> – согласно звучу) и незвучные (неконсонирующие) влажные хрипы. Крепитация возникает в альвеолах, сохраняющих относительную воздушность, при наличии в них пристеночно расположенного жидкого секрета (вязкого экссудата, крови или транссудата) – звук разлипающихся альвеол.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33250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Шум трения плевры свидетельствует о наличии воспаления плевральных листков при отсутствии в полости плевры экссудата. Он не изменяется после покашливания и усиливается при давлении фонендоскопом на грудную клетку. Таким образом, аускультация является одним из основных методов в диагностике заболеваний системы органов дыхания, который позволяет врачу составить представление о наличии возможных изменений в легочной паренхиме, плевральной полости, просвете трахеобронхиального дерева.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0792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 </a:t>
            </a:r>
          </a:p>
          <a:p>
            <a:r>
              <a:rPr lang="ru-RU" dirty="0"/>
              <a:t>Метод разработан венским врачом Леопольдом Ауэнбруггером (1772-1809), описавшим его в работе «Новый способ, как путём выстукивания грудной клетки человека обнаружить скрытые внутри грудной полости болезни» (1761), распространён в XІX в. Корвизаром. Шкода (1838) объяснил эффект перкуссии законами акустики, т.е. дал научное обоснование метода.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9492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Первые перкуссионные наборы включали молоточек и плессиметр (греч. </a:t>
            </a:r>
            <a:r>
              <a:rPr lang="en-US" i="1" dirty="0" err="1"/>
              <a:t>plesso</a:t>
            </a:r>
            <a:r>
              <a:rPr lang="ru-RU" dirty="0"/>
              <a:t> –  ударять, </a:t>
            </a:r>
            <a:r>
              <a:rPr lang="en-US" i="1" dirty="0" err="1"/>
              <a:t>metron</a:t>
            </a:r>
            <a:r>
              <a:rPr lang="ru-RU" dirty="0"/>
              <a:t> – мера). Свойства перкуторного звука зависят от высоты − числа колебаний в единицу времени, громкости, или силы, звука −  амплитуды звуковых колебаний в единицу времени, тона звука − формы колебаний звука, продолжительности – времени колебаний.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2657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Перкуторные звуки делятся на громкие (ясные) и тихие (тупые), длительные (полные) и короткие (пустые), низкие и высокие, тимпанические и нетимпанические звуки. Сила удара зависит от цели и способов перкуссии. Тихая (поверхностная) перкуссия используется при расположении исследуемых органов близко от воздухоносных полостей, при небольших размерах объекта перкуссии, при поверхностном расположении органа. При тихой перкуссии звук проникает на глубину 3-4 см. Громкая (глубокая) перкуссия используется при глубоком расположении исследуемого органа, при больших размерах органа. При громкой перкуссии звук проникает на глубину до 7 см. Тишайшая перкуссия – когда сила удара на пороге слухового восприятия.</a:t>
            </a:r>
          </a:p>
        </p:txBody>
      </p:sp>
    </p:spTree>
    <p:extLst>
      <p:ext uri="{BB962C8B-B14F-4D97-AF65-F5344CB8AC3E}">
        <p14:creationId xmlns:p14="http://schemas.microsoft.com/office/powerpoint/2010/main" val="1384451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Задачи перкуссии лёгких: выявление патологических очагов в лёгких и плевральных полостях, границ и размеров патологического очага, определение границ лёгких и подвижности нижнего края лёгких.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4686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Задачи перкуссии лёгких: выявление патологических очагов в лёгких и плевральных полостях, границ и размеров патологического очага, определение границ лёгких и подвижности нижнего края лёгких.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1764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Нормальный перкуторный звук над лёгкими определяется как ясный, или лёгочный. Это ясный (громкий), полный (длительный), довольно низкий и нетимпанический звук.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550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Изменение перкуторного звука в сторону тупого может происходить вследствие уменьшения воздушности лёгочной ткани (инфильтрация, отёк альвеол, кровоизлияние в лёгкое, пневмосклероз, ателектаз), образования в лёгком какой-либо безвоздушной ткани (опухоли, скопление жидкости в полости) и заполнения плеврального пространства (экссудативный плеврит, гидроторакс, плевральные спайки).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527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Изменение перкуторного звука в сторону тимпанического звука − из-за образования в органах дыхания полостей, содержащих воздух (эмфизема лёгких, дренированная каверна или абсцесс, киста, большие бронхоэктазы, пневмоторакс), расслабления лёгочной ткани (сжатие лёгких выше расположения жидкости, скопившейся в плевре, ателектазе). Если наблюдается наполнение альвеол воздухом с одновременным наличием там жидкости (отёк лёгкого, начальная фаза воспаления) с потерей эластичности легочной ткани, то определяется притуплено-тимпанический звук.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32780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978</Words>
  <Application>Microsoft Office PowerPoint</Application>
  <PresentationFormat>Widescreen</PresentationFormat>
  <Paragraphs>21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Лекция 3 (модуль 1).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 (модуль 1). </dc:title>
  <dc:creator>MDS</dc:creator>
  <cp:lastModifiedBy>MDS</cp:lastModifiedBy>
  <cp:revision>2</cp:revision>
  <dcterms:created xsi:type="dcterms:W3CDTF">2017-01-11T19:07:13Z</dcterms:created>
  <dcterms:modified xsi:type="dcterms:W3CDTF">2017-01-11T19:07:36Z</dcterms:modified>
</cp:coreProperties>
</file>