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1BA-7CCE-48C6-A864-D59FB059E0A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B613-B6D1-4176-AE46-CD699851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0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B613-B6D1-4176-AE46-CD699851A4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6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539552" y="1988840"/>
            <a:ext cx="8136904" cy="194421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Гомогенные мази. Приготовление.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гетерогенных мазей суспензионного и эмульсионного типа.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комбинированных мазей.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4299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мази в которых дисперсионная средой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мазевая основа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фазой- жидкость , которое не смешивается с основой, готовятся: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выписанный лекарственный препарат является фармакопейным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стандартной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жидкостью( раствор адреналина г/х 0,1%, перекись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водорода, настойка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выписан лекарственный препарат растворяется в воде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требуется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5% от общей массы мази;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проторгол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коллоргол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танин вводят в мазь в растворенном виде, так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 виде не оказывают фармакологического действия;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выписаны лекарственные препараты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алколоиды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то их вводят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растворенном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растертом с водой виде</a:t>
            </a:r>
            <a:r>
              <a:rPr lang="ru-RU" dirty="0" smtClean="0"/>
              <a:t>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водно-спиртовые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этокридин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вводятся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полурастворенном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7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469" y="26064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лекарственный препарат растворяется в воде , его растворяют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минимальном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воды и смешивают с основой;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выписано несколько основ ( ланолин, вазелин), 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добавляют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основу, обладающий большей эмульсионной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ланолин.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19223"/>
            <a:ext cx="3441055" cy="35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9223"/>
            <a:ext cx="3604739" cy="360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639" y="9807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мази в состав которых входит несколько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образующих мази различных типов: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-мази растворы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мази суспензии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мази эмульсии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544" y="292352"/>
            <a:ext cx="4668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мази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896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рациональным способом, не нарушая технологии каждого типа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ступке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первую очередь готовят наиболее стойкие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- мази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растворы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Готовятся одновременно, так как имеют одинаковую технологию.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помещаются вещества дающие мазь суспензию,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измельчения,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веществ несколько, то их смешивают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правилу  смешивания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порошков, затем добавляют вещества дающие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мазь раствор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измельчается и смешивается.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-если таких веществ выписано до 5%, то к смеси добавляют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капель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подходящего к основе жидкости для растирании и добавляют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основы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-если веществ более 5%, то эту смесь растирают с частью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расплавленной основы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получают мазь, отодвигают на стенку ступки, 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готовится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мазь эмульсия, затем все объединяется.</a:t>
            </a:r>
          </a:p>
        </p:txBody>
      </p:sp>
    </p:spTree>
    <p:extLst>
      <p:ext uri="{BB962C8B-B14F-4D97-AF65-F5344CB8AC3E}">
        <p14:creationId xmlns:p14="http://schemas.microsoft.com/office/powerpoint/2010/main" val="17897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5" y="4089727"/>
            <a:ext cx="8164524" cy="16624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39038" cy="41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7056784" cy="2935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9" y="3671098"/>
            <a:ext cx="6012757" cy="26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8891389" cy="51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0386"/>
            <a:ext cx="2864263" cy="274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4827331" cy="24278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59" y="3769565"/>
            <a:ext cx="4464496" cy="28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193" y="3189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мази: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состав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входит протаргол, димедрол, раствор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адреналина гидрохлорида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вещества в мази несовместимы, идет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коагуляция, сопровождающаяся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цвета мази. Чтобы этого не было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вещества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в основу раздельно. Готовой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норсульфазоловой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на вазелине 10%. Для растворения протаргола нужна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которую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 за счет ланолина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ступке растираем норсульфазол и ментол с несколькими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каплями вазелинового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 + часть вазелина и сдвигаем на стенку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ступки. Димедрол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растворяем в 12 каплях раствора адреналина гидрохлорида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смешивают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частью вазелина, отодвигаем на стенку ступки.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Протаргол растворяем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1,5 мл воды и эмульгируем с 3,5 ланолина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безводного, добавляем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вазелина и смешиваем все мази приготовленные ранее.</a:t>
            </a:r>
          </a:p>
        </p:txBody>
      </p:sp>
    </p:spTree>
    <p:extLst>
      <p:ext uri="{BB962C8B-B14F-4D97-AF65-F5344CB8AC3E}">
        <p14:creationId xmlns:p14="http://schemas.microsoft.com/office/powerpoint/2010/main" val="17091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78967"/>
            <a:ext cx="3800370" cy="1596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7" y="2664066"/>
            <a:ext cx="3370923" cy="198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1" y="4649165"/>
            <a:ext cx="6457153" cy="5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404663"/>
            <a:ext cx="3215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Гомогенные мази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033" y="1313059"/>
            <a:ext cx="45255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3-х видов: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сплавы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Экстракционные мази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</a:p>
        </p:txBody>
      </p:sp>
    </p:spTree>
    <p:extLst>
      <p:ext uri="{BB962C8B-B14F-4D97-AF65-F5344CB8AC3E}">
        <p14:creationId xmlns:p14="http://schemas.microsoft.com/office/powerpoint/2010/main" val="10335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21704" cy="3833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9" y="4221088"/>
            <a:ext cx="7812862" cy="25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234197" cy="2218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54122"/>
            <a:ext cx="7946165" cy="11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188640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сплавы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463" y="188640"/>
            <a:ext cx="406032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сплавы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получаются в результате сплавления жиров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жироподобных веществ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не подвергать изменение температуры воздействия,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компонентов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мази, в первую очередь плавят все тугоплавкие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(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пластыри, воск, парафин), затем добавляют менее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плавкие, а масла добавляют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последнюю очередь в расплавленную основу 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выливается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подогретую ступку и мазь перемешивается до охлаждения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95" y="1371392"/>
            <a:ext cx="4464496" cy="400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568" y="919957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Экстракционные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получаются путем извлечения действующих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растворенных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жирах,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извлечения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медленно,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нагреваний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течений нескольких часов( 3 часа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сырье отжимается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выбрасывается,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масляное извлечение уплотняется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мазеобразной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консистенции , чаще воск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7540" y="332656"/>
            <a:ext cx="4384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Экстракционные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6" y="3277855"/>
            <a:ext cx="6048672" cy="330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90872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мази, в которых лекарственные средства распределены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отдельных молекул и ионов,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мази стойкие , в 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разделить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дисперсную фазу и дисперсионную среду. Их готовят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лекарственных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они легко растворимы в жирах и в практике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применение. Они готовятся из веществ: ментол,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камфора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Нельзя готовить перенасыщенные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охлаждении выкристаллизовывается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технология зависит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концентрации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7978" y="400308"/>
            <a:ext cx="3072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растворы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35" y="4054375"/>
            <a:ext cx="4611204" cy="26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5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223" y="141277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концентрация меньше 5%, то вещество растирается в чистом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виде, затем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несколькими каплями с подходящим к основе жидкости.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концентрация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указана, то готовят 10%. Вазелин- подходящая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вазелиновое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концентрация больше 5%, сначала в чистом виде, затем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расплавленной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основы, нельзя использовать горячую основу и ступку, если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входит пахучие и летучие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(ментол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камфора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расплавляют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полуохлаждают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5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85802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Гетерогенные мази- в них дисперсная фаза распределена в мазевой 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 измельченных твердых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частичек 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суспензии готовятся в следующих случаях: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лекарственное средство не растворима не в мазевой основе и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лекарственное средство растворяется в воде, но для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растворения воды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больше 5% от общей массы мази;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выписан лекарственный препарат исключения: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резорцин,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пираголол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сульфат цинка. Технология аналогична технологи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растворов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8858" y="256292"/>
            <a:ext cx="3742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Гетерогенные мази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388" y="47667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отпускаются в стеклянных баночках или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полистерола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10-100г,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навинчивающими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крышками. Данная мазь светочувствительна, в банках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темного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стекла, готовятся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экстемпорально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срок хранение двое суток.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перекладываний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в банку, нельзя пользоваться металлическим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шпателем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свободная ртуть и масло почернеет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3240"/>
            <a:ext cx="2748196" cy="31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90" y="3423240"/>
            <a:ext cx="3877126" cy="309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54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Мазь серная простая по ГФ готовится 33% в качестве основы берут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свиной жир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быстро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прогоркает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его разрешается заменять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эмульсионной основой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мюстеллин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норковый жир). Состав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эмульсионной основы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10г эмульгатора Т2; 30г воды очищенной; 60 г вазелина.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основу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выпарительной чашке расплавляем эмульгатор Т2,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вазелин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смешиваем до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сплава, получают массу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 в горячую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ступку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постепенно, небольшими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порциями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горячую воду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смешивая 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до полного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поглащения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воды. Остывшую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используют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мази.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Остужать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постоянном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помешиваний.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700"/>
            <a:ext cx="246987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976</Words>
  <Application>Microsoft Office PowerPoint</Application>
  <PresentationFormat>Экран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Гомогенные мази. Приготовление. Изготовление гетерогенных мазей суспензионного и эмульсионного типа.  Изготовление комбинированных мазей.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Гомогенные мази. Приготовление. Изготовление гетерогенных мазей суспензионного и эмульсионного типа.  Изготовление комбинированных мазей.</dc:title>
  <dc:creator>CHip</dc:creator>
  <cp:lastModifiedBy>CHip</cp:lastModifiedBy>
  <cp:revision>16</cp:revision>
  <dcterms:created xsi:type="dcterms:W3CDTF">2025-02-02T13:05:51Z</dcterms:created>
  <dcterms:modified xsi:type="dcterms:W3CDTF">2025-02-20T17:32:59Z</dcterms:modified>
</cp:coreProperties>
</file>