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5" r:id="rId18"/>
    <p:sldId id="271" r:id="rId19"/>
    <p:sldId id="272" r:id="rId20"/>
    <p:sldId id="273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841BA-7CCE-48C6-A864-D59FB059E0A2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F5B613-B6D1-4176-AE46-CD699851A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709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5B613-B6D1-4176-AE46-CD699851A4D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26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539552" y="1988840"/>
            <a:ext cx="8136904" cy="194421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Гомогенные мази. Приготовление.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гетерогенных мазей суспензионного и эмульсионного типа.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комбинированных мазей.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88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4299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эмульсии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мази в которых дисперсионная средой является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мазевая основа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фазой- жидкость , которое не смешивается с основой, готовятся: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выписанный лекарственный препарат является фармакопейным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стандартной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жидкостью( раствор адреналина г/х 0,1%, перекись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водорода, настойка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выписан лекарственный препарат растворяется в воде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воды требуется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5% от общей массы мази;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проторгол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коллоргол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танин вводят в мазь в растворенном виде, так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сухом виде не оказывают фармакологического действия;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выписаны лекарственные препараты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алколоиды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то их вводят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растворенном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 растертом с водой виде</a:t>
            </a:r>
            <a:r>
              <a:rPr lang="ru-RU" dirty="0" smtClean="0"/>
              <a:t>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водно-спиртовые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жидкости;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этокридин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лактат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вводятся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полурастворенном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578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4469" y="260648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лекарственный препарат растворяется в воде , его растворяют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минимальном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 воды и смешивают с основой;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выписано несколько основ ( ланолин, вазелин), 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вначале добавляют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основу, обладающий большей эмульсионной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способностью является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ланолин.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19223"/>
            <a:ext cx="3441055" cy="3528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19223"/>
            <a:ext cx="3604739" cy="3604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721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3639" y="980728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Комбинированные мази в состав которых входит несколько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лекарственных средств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образующих мази различных типов: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-мази растворы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мази суспензии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мази эмульсии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62544" y="292352"/>
            <a:ext cx="4668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Комбинированные мази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81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48962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Готовят рациональным способом, не нарушая технологии каждого типа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ступке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первую очередь готовят наиболее стойкие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- мази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суспензии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растворы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Готовятся одновременно, так как имеют одинаковую технологию.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Первоначально помещаются вещества дающие мазь суспензию,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требуют измельчения, если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веществ несколько, то их смешивают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правилу  смешивания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сложных порошков, затем добавляют вещества дающие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мазь раствор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все измельчается и смешивается.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-если таких веществ выписано до 5%, то к смеси добавляют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капель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подходящего к основе жидкости для растирании и добавляют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основы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-если веществ более 5%, то эту смесь растирают с частью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расплавленной основы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получают мазь, отодвигают на стенку ступки, 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центре готовится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мазь эмульсия, затем все объединяется.</a:t>
            </a:r>
          </a:p>
        </p:txBody>
      </p:sp>
    </p:spTree>
    <p:extLst>
      <p:ext uri="{BB962C8B-B14F-4D97-AF65-F5344CB8AC3E}">
        <p14:creationId xmlns:p14="http://schemas.microsoft.com/office/powerpoint/2010/main" val="178974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85" y="4089727"/>
            <a:ext cx="8164524" cy="16624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539038" cy="41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4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79"/>
            <a:ext cx="7056784" cy="29355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99" y="3671098"/>
            <a:ext cx="6012757" cy="263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7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8891389" cy="513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43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40386"/>
            <a:ext cx="2864263" cy="2748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24744"/>
            <a:ext cx="4827331" cy="24278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659" y="3769565"/>
            <a:ext cx="4464496" cy="286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0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9193" y="318948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мази: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состав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входит протаргол, димедрол, раствор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адреналина гидрохлорида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Эти вещества в мази несовместимы, идет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коагуляция, сопровождающаяся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изменением цвета мази. Чтобы этого не было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вещества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вводятся в основу раздельно. Готовой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норсульфазоловой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мази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нет, 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готовят на вазелине 10%. Для растворения протаргола нужна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вода, которую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берут за счет ланолина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водного.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ступке растираем норсульфазол и ментол с несколькими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каплями вазелинового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масла + часть вазелина и сдвигаем на стенку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ступки. Димедрол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растворяем в 12 каплях раствора адреналина гидрохлорида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смешивают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частью вазелина, отодвигаем на стенку ступки.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Протаргол растворяем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1,5 мл воды и эмульгируем с 3,5 ланолина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безводного, добавляем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остаток вазелина и смешиваем все мази приготовленные ранее.</a:t>
            </a:r>
          </a:p>
        </p:txBody>
      </p:sp>
    </p:spTree>
    <p:extLst>
      <p:ext uri="{BB962C8B-B14F-4D97-AF65-F5344CB8AC3E}">
        <p14:creationId xmlns:p14="http://schemas.microsoft.com/office/powerpoint/2010/main" val="170912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78967"/>
            <a:ext cx="3800370" cy="15965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97" y="2664066"/>
            <a:ext cx="3370923" cy="19850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91" y="4649165"/>
            <a:ext cx="6457153" cy="50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3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59832" y="404663"/>
            <a:ext cx="32151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Гомогенные мази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7033" y="1313059"/>
            <a:ext cx="452559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Бывают 3-х видов: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сплавы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Экстракционные мази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растворы</a:t>
            </a:r>
          </a:p>
        </p:txBody>
      </p:sp>
    </p:spTree>
    <p:extLst>
      <p:ext uri="{BB962C8B-B14F-4D97-AF65-F5344CB8AC3E}">
        <p14:creationId xmlns:p14="http://schemas.microsoft.com/office/powerpoint/2010/main" val="103359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7821704" cy="3833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79" y="4221088"/>
            <a:ext cx="7812862" cy="251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7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36712"/>
            <a:ext cx="8234197" cy="22187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054122"/>
            <a:ext cx="7946165" cy="111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74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08104" y="188640"/>
            <a:ext cx="26805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сплавы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463" y="188640"/>
            <a:ext cx="406032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сплавы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получаются в результате сплавления жиров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жироподобных веществ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не подвергать изменение температуры воздействия,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компонентов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мази, в первую очередь плавят все тугоплавкие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 (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пластыри, воск, парафин), затем добавляют менее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плавкие, а масла добавляют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последнюю очередь в расплавленную основу 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выливается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подогретую ступку и мазь перемешивается до охлаждения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195" y="1371392"/>
            <a:ext cx="4464496" cy="400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54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9568" y="919957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Экстракционные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получаются путем извлечения действующих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 растворенных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жирах,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извлечения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медленно,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нагреваний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течений нескольких часов( 3 часа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сырье отжимается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выбрасывается,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масляное извлечение уплотняется до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мазеобразной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консистенции , чаще воск</a:t>
            </a:r>
            <a:r>
              <a:rPr lang="ru-RU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37540" y="332656"/>
            <a:ext cx="4384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Экстракционные</a:t>
            </a:r>
            <a:r>
              <a:rPr lang="ru-RU" sz="3200" b="1" dirty="0" smtClean="0"/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696" y="3277855"/>
            <a:ext cx="6048672" cy="330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05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3" y="908720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растворы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мази, в которых лекарственные средства распределены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отдельных молекул и ионов,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мази стойкие , в них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разделить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дисперсную фазу и дисперсионную среду. Их готовят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лекарственных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средств, они легко растворимы в жирах и в практике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более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широкое применение. Они готовятся из веществ: ментол,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камфора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Нельзя готовить перенасыщенные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растворы,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охлаждении выкристаллизовывается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технология зависит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концентрации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07978" y="400308"/>
            <a:ext cx="3072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растворы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435" y="4054375"/>
            <a:ext cx="4611204" cy="261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51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223" y="1412776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концентрация меньше 5%, то вещество растирается в чистом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виде, затем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несколькими каплями с подходящим к основе жидкости.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концентрация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указана, то готовят 10%. Вазелин- подходящая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вазелиновое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концентрация больше 5%, сначала в чистом виде, затем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 расплавленной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основы, нельзя использовать горячую основу и ступку, если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входит пахучие и летучие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 (ментол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камфора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основу расплавляют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полуохлаждают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359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3" y="858028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Гетерогенные мази- в них дисперсная фаза распределена в мазевой основе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мелко измельченных твердых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частичек  (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суспензии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суспензии готовятся в следующих случаях: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лекарственное средство не растворима не в мазевой основе и не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воде;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лекарственное средство растворяется в воде, но для 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растворения воды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больше 5% от общей массы мази;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выписан лекарственный препарат исключения: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резорцин,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пираголол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сульфат цинка. Технология аналогична технологи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растворов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8858" y="256292"/>
            <a:ext cx="37423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Гетерогенные мази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63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4388" y="476672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отпускаются в стеклянных баночках или из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полистерола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10-100г,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навинчивающими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крышками. Данная мазь светочувствительна, в банках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темного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стекла, готовятся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экстемпорально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срок хранение двое суток.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перекладываний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мази в банку, нельзя пользоваться металлическим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шпателем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выделяется свободная ртуть и масло почернеет</a:t>
            </a:r>
            <a:r>
              <a:rPr lang="ru-RU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23240"/>
            <a:ext cx="2748196" cy="316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890" y="3423240"/>
            <a:ext cx="3877126" cy="3093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5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46543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Мазь серная простая по ГФ готовится 33% в качестве основы берут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свиной жир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 быстро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прогоркает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его разрешается заменять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эмульсионной основой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готовятся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мюстеллин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норковый жир). Состав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эмульсионной основы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10г эмульгатора Т2; 30г воды очищенной; 60 г вазелина.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 основу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 выпарительной чашке расплавляем эмульгатор Т2,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добавляем вазелин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смешиваем до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сплава, получают массу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переносят в горячую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ступку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постепенно, небольшими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порциями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добавляют горячую воду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смешивая в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направлении до полного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поглащения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воды. Остывшую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основу используют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приготовления мази.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Остужать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постоянном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помешиваний.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708700"/>
            <a:ext cx="2469871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019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976</Words>
  <Application>Microsoft Office PowerPoint</Application>
  <PresentationFormat>Экран (4:3)</PresentationFormat>
  <Paragraphs>55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Гомогенные мази. Приготовление. Изготовление гетерогенных мазей суспензионного и эмульсионного типа.  Изготовление комбинированных мазей.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Гомогенные мази. Приготовление. Изготовление гетерогенных мазей суспензионного и эмульсионного типа.  Изготовление комбинированных мазей.</dc:title>
  <dc:creator>CHip</dc:creator>
  <cp:lastModifiedBy>CHip</cp:lastModifiedBy>
  <cp:revision>16</cp:revision>
  <dcterms:created xsi:type="dcterms:W3CDTF">2025-02-02T13:05:51Z</dcterms:created>
  <dcterms:modified xsi:type="dcterms:W3CDTF">2025-02-20T17:32:59Z</dcterms:modified>
</cp:coreProperties>
</file>