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0312" y="-190743"/>
            <a:ext cx="118872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Лимонника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китайского плоды                           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Schizandrae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chinensidis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fructus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Лимонника китайского семена                                                 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Schizandrae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chinensidis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semina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Лимонник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китайский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Schizandra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chinensis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Turcz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Baill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Лимонниковые   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Schizandraceae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0" name="Picture 4" descr="C:\Users\User\Downloads\na-liste-na-stole-rassipani-semena-i-suhie-plodi-limonn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4761" y="3913404"/>
            <a:ext cx="4150639" cy="27441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:\Фото растений\Плоды, семена, почки\Schizandra chinensis\109648_af5e79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30112"/>
            <a:ext cx="12191999" cy="81243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66586" y="5569773"/>
            <a:ext cx="9306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</a:t>
            </a:r>
            <a:r>
              <a:rPr lang="ru-RU" sz="2800" dirty="0" err="1" smtClean="0"/>
              <a:t>схизандрин</a:t>
            </a:r>
            <a:r>
              <a:rPr lang="ru-RU" sz="2800" dirty="0" smtClean="0"/>
              <a:t>                                                 </a:t>
            </a:r>
            <a:r>
              <a:rPr lang="ru-RU" sz="2800" dirty="0" err="1" smtClean="0"/>
              <a:t>изосхизандрин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853852" y="1214796"/>
          <a:ext cx="9034335" cy="4108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CS ChemDraw Drawing" r:id="rId3" imgW="6374366" imgH="2898251" progId="ChemDraw.Document.6.0">
                  <p:embed/>
                </p:oleObj>
              </mc:Choice>
              <mc:Fallback>
                <p:oleObj name="CS ChemDraw Drawing" r:id="rId3" imgW="6374366" imgH="2898251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3852" y="1214796"/>
                        <a:ext cx="9034335" cy="41087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63464" y="56926"/>
            <a:ext cx="1152812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Качество плодов лимонника китайского регламентируется ГФ XI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en-US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ФС.2.5.0081.18 по содержанию суммы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лигнанов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в пересчете 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схизандрин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определяемой методом ВЭЖХ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менее 0,7%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), качество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семян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ФС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.2.5.0082.18 также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 содержанию суммы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лигнанов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в пересчете на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схизандрин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определяемой методом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ВЭЖХ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(не менее 1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EuPh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8 включены только плоды лимонника, которые стандартизуются по содержанию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схизандрина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(не менее 0,4%), определяемого ВЭЖХ методом.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70600" y="246020"/>
            <a:ext cx="76775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лимонника китайского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0721" name="Picture 1" descr="C:\Users\User\Downloads\a3e446134de4cf8634055fa22210c22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192" y="1228247"/>
            <a:ext cx="6113912" cy="5629753"/>
          </a:xfrm>
          <a:prstGeom prst="rect">
            <a:avLst/>
          </a:prstGeom>
          <a:noFill/>
        </p:spPr>
      </p:pic>
      <p:pic>
        <p:nvPicPr>
          <p:cNvPr id="30722" name="Picture 2" descr="C:\Users\User\Downloads\limonnika_plodov_nastoj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1737" y="1216870"/>
            <a:ext cx="4635306" cy="56411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113</Words>
  <Application>Microsoft Office PowerPoint</Application>
  <PresentationFormat>Широкоэкранный</PresentationFormat>
  <Paragraphs>14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125</cp:revision>
  <dcterms:created xsi:type="dcterms:W3CDTF">2017-09-02T10:15:39Z</dcterms:created>
  <dcterms:modified xsi:type="dcterms:W3CDTF">2021-10-13T13:28:44Z</dcterms:modified>
</cp:coreProperties>
</file>