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8" r:id="rId8"/>
    <p:sldId id="264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0521" y="237995"/>
            <a:ext cx="1169931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Подорожника большого листья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Plantaginis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majoris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Подорожника большого листья свежие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Plantaginis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majoris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folia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recentia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Подорожник большой    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Plantago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major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Подорожниковые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Plantaginaceae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E:\Фото растений\Листья 2\Plantago major\172909_24cef1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940" y="3116222"/>
            <a:ext cx="5222507" cy="3741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9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998" y="0"/>
            <a:ext cx="4572000" cy="6858000"/>
          </a:xfrm>
          <a:prstGeom prst="rect">
            <a:avLst/>
          </a:prstGeom>
          <a:noFill/>
        </p:spPr>
      </p:pic>
      <p:pic>
        <p:nvPicPr>
          <p:cNvPr id="21507" name="Picture 3" descr="C:\Users\User\Downloads\581dadaa9a5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866" y="1"/>
            <a:ext cx="594826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Фото растений\Листья 2\Plantago major\6046_ae1d78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7620000" cy="6515100"/>
          </a:xfrm>
          <a:prstGeom prst="rect">
            <a:avLst/>
          </a:prstGeom>
          <a:noFill/>
        </p:spPr>
      </p:pic>
      <p:pic>
        <p:nvPicPr>
          <p:cNvPr id="7173" name="Picture 5" descr="E:\Фото растений\Листья 2\Plantago major\102952_d254cb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690" y="312174"/>
            <a:ext cx="5603309" cy="656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46088" y="1686359"/>
          <a:ext cx="7450336" cy="3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S ChemDraw Drawing" r:id="rId3" imgW="5812509" imgH="2504865" progId="ChemDraw.Document.6.0">
                  <p:embed/>
                </p:oleObj>
              </mc:Choice>
              <mc:Fallback>
                <p:oleObj name="CS ChemDraw Drawing" r:id="rId3" imgW="5812509" imgH="2504865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686359"/>
                        <a:ext cx="7450336" cy="3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648269" y="2065055"/>
          <a:ext cx="2160735" cy="253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5" imgW="1386435" imgH="1624339" progId="ChemDraw.Document.6.0">
                  <p:embed/>
                </p:oleObj>
              </mc:Choice>
              <mc:Fallback>
                <p:oleObj name="CS ChemDraw Drawing" r:id="rId5" imgW="1386435" imgH="162433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269" y="2065055"/>
                        <a:ext cx="2160735" cy="2531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5676" y="5386192"/>
            <a:ext cx="10584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плантамайозид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аукубин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0625" y="989556"/>
            <a:ext cx="1167425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листьев подорожника большого регламентируется ГФ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ФС.2.5.0032.15. Сырье, предназначенное для получения лекарственных растительных препаратов (пачки,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фильр-пакеты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стандартизуется по содержанию суммы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полисахаридов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гравиметрическим методом (не менее 12%); сырье, предназначенное для получения настоек и экстрактов стандартизуется по сумме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экстрактивных веществ, извлекаемых 70% спиртом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20%). Листья подорожника большого свежие стандартизуются по содержанию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сухого остатка в соке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5%).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включены листья подорожника ланцетовидного, которые стандартизуются по содержанию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производных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о-гидроксикоричной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кислоты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актеозид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1,5%).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2117" y="150312"/>
            <a:ext cx="7939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подорожника большого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11" y="976251"/>
            <a:ext cx="5725391" cy="5715000"/>
          </a:xfrm>
          <a:prstGeom prst="rect">
            <a:avLst/>
          </a:prstGeom>
        </p:spPr>
      </p:pic>
      <p:pic>
        <p:nvPicPr>
          <p:cNvPr id="9" name="Picture 2" descr="https://zelenodolsk.vapteke.ru/image.php?i=2328&amp;n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4618" y="966969"/>
            <a:ext cx="3600450" cy="5715000"/>
          </a:xfrm>
          <a:prstGeom prst="rect">
            <a:avLst/>
          </a:prstGeom>
          <a:noFill/>
        </p:spPr>
      </p:pic>
      <p:pic>
        <p:nvPicPr>
          <p:cNvPr id="4097" name="Picture 1" descr="C:\Users\User\Downloads\38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557" y="926926"/>
            <a:ext cx="3401188" cy="5736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17333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864" y="1162396"/>
            <a:ext cx="5460136" cy="5460136"/>
          </a:xfrm>
          <a:prstGeom prst="rect">
            <a:avLst/>
          </a:prstGeom>
          <a:noFill/>
        </p:spPr>
      </p:pic>
      <p:pic>
        <p:nvPicPr>
          <p:cNvPr id="8" name="Picture 3" descr="F:\ЛЕКАРСТВЕННЫЕ РАСТЕНИЯ\Фитопрепараты\Гипертопла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293" y="1162396"/>
            <a:ext cx="3589534" cy="54601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396"/>
            <a:ext cx="3749293" cy="546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ownloads\po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198" y="0"/>
            <a:ext cx="7358369" cy="6858000"/>
          </a:xfrm>
          <a:prstGeom prst="rect">
            <a:avLst/>
          </a:prstGeom>
          <a:noFill/>
        </p:spPr>
      </p:pic>
      <p:pic>
        <p:nvPicPr>
          <p:cNvPr id="2050" name="Picture 2" descr="C:\Users\User\Downloads\plantaglyuc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540" y="0"/>
            <a:ext cx="5470742" cy="3811284"/>
          </a:xfrm>
          <a:prstGeom prst="rect">
            <a:avLst/>
          </a:prstGeom>
          <a:noFill/>
        </p:spPr>
      </p:pic>
      <p:pic>
        <p:nvPicPr>
          <p:cNvPr id="2051" name="Picture 3" descr="C:\Users\User\Downloads\074d-f599cbf1-274x2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478" y="3685085"/>
            <a:ext cx="3645074" cy="317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5" y="1"/>
            <a:ext cx="3120389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80" y="0"/>
            <a:ext cx="4578789" cy="686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717" y="150312"/>
            <a:ext cx="9384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подорожника ланцетовидного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855221"/>
            <a:ext cx="3981086" cy="5971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86" y="858198"/>
            <a:ext cx="3979102" cy="596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139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189</cp:revision>
  <dcterms:created xsi:type="dcterms:W3CDTF">2017-09-02T10:15:39Z</dcterms:created>
  <dcterms:modified xsi:type="dcterms:W3CDTF">2021-12-06T16:25:17Z</dcterms:modified>
</cp:coreProperties>
</file>