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520" y="388307"/>
            <a:ext cx="1172436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Бузины черной цветки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Sambuci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nigrae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Бузина черная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Sambucus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nigra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Бузиновые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Sambucaceae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(Жимолостные)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Caprifoliaceae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Фото растений\Цветки\Sambucus nigra\112688_aa5dc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4701" y="2946746"/>
            <a:ext cx="5215004" cy="391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Цветки\Sambucus nigra\150739_2335bb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0091" y="739036"/>
            <a:ext cx="5809128" cy="5486399"/>
          </a:xfrm>
          <a:prstGeom prst="rect">
            <a:avLst/>
          </a:prstGeom>
          <a:noFill/>
        </p:spPr>
      </p:pic>
      <p:pic>
        <p:nvPicPr>
          <p:cNvPr id="13314" name="Picture 2" descr="E:\Фото растений\Цветки\Sambucus nigra\118073_70ffd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195" y="733556"/>
            <a:ext cx="7305805" cy="547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9786" y="4885018"/>
            <a:ext cx="2780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 smtClean="0"/>
              <a:t>рутин                                </a:t>
            </a:r>
            <a:endParaRPr lang="ru-RU" sz="2800" dirty="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355745" y="1111423"/>
          <a:ext cx="5276166" cy="359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3" imgW="3302629" imgH="2250623" progId="ChemDraw.Document.6.0">
                  <p:embed/>
                </p:oleObj>
              </mc:Choice>
              <mc:Fallback>
                <p:oleObj name="CS ChemDraw Drawing" r:id="rId3" imgW="3302629" imgH="2250623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745" y="1111423"/>
                        <a:ext cx="5276166" cy="359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312" y="1139868"/>
            <a:ext cx="1188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Цветки бузины черной стандартизуются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 ФС.2.5.0008.15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рутин, определяемой спектрофотометрическим методом при 408 нм после реакции с хлоридом алюминия (не менее 2%)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экстрактивных веществ, извлекаемых водой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30%).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цветки бузины черной стандартизуются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изокверцитрозид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изокверцитрин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определяемой спектрофотометрическим методом при 425 нм после гидролиза с НС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последующей реакции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 (не менее 0,8%)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65" y="258546"/>
            <a:ext cx="6022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бузины черной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4817" name="Picture 1" descr="C:\Users\User\Downloads\813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4647"/>
            <a:ext cx="3165648" cy="4496844"/>
          </a:xfrm>
          <a:prstGeom prst="rect">
            <a:avLst/>
          </a:prstGeom>
          <a:noFill/>
        </p:spPr>
      </p:pic>
      <p:pic>
        <p:nvPicPr>
          <p:cNvPr id="8" name="Picture 1" descr="F:\ЛЕКАРСТВЕННЫЕ РАСТЕНИЯ\Фитопрепараты\Ново-Пасси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981" y="1636892"/>
            <a:ext cx="3720230" cy="4520599"/>
          </a:xfrm>
          <a:prstGeom prst="rect">
            <a:avLst/>
          </a:prstGeom>
          <a:noFill/>
        </p:spPr>
      </p:pic>
      <p:pic>
        <p:nvPicPr>
          <p:cNvPr id="9" name="Picture 2" descr="F:\ЛЕКАРСТВЕННЫЕ РАСТЕНИЯ\Фитопрепараты\Ново-Пассит табл.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737" y="1949557"/>
            <a:ext cx="5340263" cy="400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User\Downloads\1364598078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65" y="789140"/>
            <a:ext cx="5143500" cy="5143500"/>
          </a:xfrm>
          <a:prstGeom prst="rect">
            <a:avLst/>
          </a:prstGeom>
          <a:noFill/>
        </p:spPr>
      </p:pic>
      <p:pic>
        <p:nvPicPr>
          <p:cNvPr id="33794" name="Picture 2" descr="C:\Users\User\Downloads\8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9720" y="803232"/>
            <a:ext cx="6912279" cy="518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119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192</cp:revision>
  <dcterms:created xsi:type="dcterms:W3CDTF">2017-09-02T10:15:39Z</dcterms:created>
  <dcterms:modified xsi:type="dcterms:W3CDTF">2019-09-04T14:27:38Z</dcterms:modified>
</cp:coreProperties>
</file>