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25468" y="300625"/>
            <a:ext cx="1176194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Льна посевного семена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usitatissimi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semina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Лен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посевной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Linum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usitatissimum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сем. Льновые        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C:\Users\User\Downloads\semena-lna-mozhno-li-pri-grudnom-vskarmlivanii-ix-es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2416" y="2344407"/>
            <a:ext cx="7262312" cy="4300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Фото растений\Плоды, семена, почки\Linum usitatassimum\IMG_1453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52603"/>
            <a:ext cx="6354871" cy="4766153"/>
          </a:xfrm>
          <a:prstGeom prst="rect">
            <a:avLst/>
          </a:prstGeom>
          <a:noFill/>
        </p:spPr>
      </p:pic>
      <p:pic>
        <p:nvPicPr>
          <p:cNvPr id="7171" name="Picture 3" descr="E:\Фото растений\Плоды, семена, почки\Linum usitatassimum\Linum-ground-cover -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99134" y="1244781"/>
            <a:ext cx="6592866" cy="47489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237995" y="1397540"/>
            <a:ext cx="1177446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В семенах льна содержатся полисахариды, представленные слизью (5-12%). Вторая группа действующих веществ семян льна – жирное масло (до 30-48%). Масло относится </a:t>
            </a:r>
            <a:r>
              <a:rPr kumimoji="0" lang="ru-RU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 </a:t>
            </a:r>
            <a:r>
              <a:rPr kumimoji="0" lang="ru-RU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высыхающему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типу и состоит из триглицеридов линоленовой (40-62%),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линолевой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(16-25%), олеиновой (14-16%) кислот.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3620" y="247061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62838" y="1202499"/>
            <a:ext cx="1182457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Семена льна ГФ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XIV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ФС.2.5.0026.15 стандартизуются по содержанию суммы 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полисаха-ридов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(не менее 7%), определяемой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гравиметричес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-ким методом.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В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EuPh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ru-RU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семена льна стандартизуются по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коэффициенту набухания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(не менее 4).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12877" y="0"/>
            <a:ext cx="60892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льна посевного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3553" name="Picture 1" descr="C:\Users\User\Downloads\semena-lna-instrukciya-po-primeneniyu-foto-otzyvy-ceny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5780" y="1023134"/>
            <a:ext cx="3674301" cy="5834866"/>
          </a:xfrm>
          <a:prstGeom prst="rect">
            <a:avLst/>
          </a:prstGeom>
          <a:noFill/>
        </p:spPr>
      </p:pic>
      <p:pic>
        <p:nvPicPr>
          <p:cNvPr id="23554" name="Picture 2" descr="C:\Users\User\Downloads\56167179723e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039" y="1427967"/>
            <a:ext cx="8191961" cy="49978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105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203</cp:revision>
  <dcterms:created xsi:type="dcterms:W3CDTF">2017-09-02T10:15:39Z</dcterms:created>
  <dcterms:modified xsi:type="dcterms:W3CDTF">2022-12-05T10:56:38Z</dcterms:modified>
</cp:coreProperties>
</file>