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3F101-97D1-463C-998E-0204CBD5A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6542D-BBF2-4115-8F03-13CCDD115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066A0-CB03-442E-88D6-40E3E1D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F4EA6-D96A-49E8-9C2B-A303C598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99825-88B2-4F25-BCA3-535A3FD0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41D3-4955-4504-83A2-80BB2BEC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5560BB-54BE-4C53-AC1A-59752FD1F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3B56C-64E5-4996-9C20-FB8A728E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22B65-E159-43A9-813B-B0C69D19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51ACD-C92C-4816-98A7-1301F6D2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45B4C2-B104-4CE0-AF90-9CB606637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65F85C-620A-4510-8E87-5C1D02D3E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BEAB3-5C56-467A-885A-CCB7AA0B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9FC8-0B33-45C2-ACC4-07C430DB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AA5D1-FA4D-4631-97E9-7F81247F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F5684-33BF-4C52-A7CB-DC64B4E1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A63C9-AAED-47BB-AECD-E0E775F6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B2B78-4B7B-47B1-AAB3-CAD400BF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6720B-F801-4216-8799-CD6F6C74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ED401-CE9D-47F3-9D62-81562F60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C0C77-E921-4337-918F-A022DB0A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E32D5-DF74-41FA-9480-A813F00A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748CA-795C-4847-8A95-15796543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3799C-9B25-4502-B31C-C7D6411C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29FF0-3FF5-4AAE-B5DE-AD6DCEAD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F50F-2C97-4F07-BAF5-130ABB77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CA9CB-AB95-41A0-8275-C3126E0FB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CD2621-11BE-4F0E-AA8B-462CE0A7C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EBE744-03D2-40E3-AF9D-77D6941A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45881-86E7-42DF-99D4-5F88B839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DF6484-70BF-46FD-BE1D-CDE4F11B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1151A-B835-40EA-81D0-255BB531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B3B94A-0D18-4C91-98A0-71A7AC0A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AEF4B1-122E-4085-9B87-4D545D679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1B32B0-E868-4F5D-A16F-DE6E74C34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64DFA8-37D6-4F46-B5F1-2033DE711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144F1-3734-49D6-BC68-368F6E0A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36133F-B93C-48FE-8A38-50E8D973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091723-0BD6-4D7A-8FD8-920D9FB7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18EEB-D001-4F2C-8B84-42AA4609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61A2E4-37AC-43D3-863A-65C8427A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8FD9AF-7E8B-49B8-85D5-FDED03AF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CE5AC6-2879-4F50-8A43-F351BEA5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2D6AF1-79FE-4D95-A3B2-8C9755F2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2A0EA4-7419-4D7C-B720-199D986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4BD69-17D7-4FC1-A9FB-BF3144C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4A295-D92F-4527-B3C9-16F94ED6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5F521-E133-4F76-ADFA-8E5B2B54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452A57-83F2-4708-B1D4-BD5CB1A69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69F58A-F945-4D2D-AD2B-2D95265D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9525E-3D86-49CC-B23F-DBA596F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E219B-20AA-4223-A847-586DFB3C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DC89-64C6-4E27-897B-C900AAF3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96D18F-0B41-403F-BC12-3E3749CE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9414E2-5AF7-4EC5-B661-A12A6B86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8C0774-9FF2-4844-88A8-65D55361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E42497-70D0-464F-AEA6-9E2EDC25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DB39EC-2D88-4211-BFE7-80043B15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1445-36F5-4A0A-91F0-7A4C0299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B71B1-9ACB-4E00-9AB1-9BB7FC57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2972A-FFD5-4B39-AF2C-7F9C4419C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D0E1-3C96-46E6-9ED3-0B6C9D2FF46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00447-71C8-4624-A9FA-1CD4F2AB7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3CB76-C570-415E-B57D-E2B69E2C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E618-613B-4456-A151-98B4EB13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1B3B6-78EA-4BDA-B572-3D09D0556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Изыскание и разработка новых лекарств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F4FDDC-1343-4C52-A409-FF1FD7058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56060-6052-4D3A-85C0-EA1AD19B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F4243-FFEA-4825-ADBD-3FC0DD771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4DEA932-3603-4739-981C-413E6605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0"/>
            <a:ext cx="9885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7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42600-2DAF-483E-8EF3-7D0C3294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3525" cy="1325563"/>
          </a:xfrm>
        </p:spPr>
        <p:txBody>
          <a:bodyPr/>
          <a:lstStyle/>
          <a:p>
            <a:r>
              <a:rPr lang="ru-RU" dirty="0"/>
              <a:t>Доклинические</a:t>
            </a:r>
            <a:br>
              <a:rPr lang="en-US" dirty="0"/>
            </a:br>
            <a:r>
              <a:rPr lang="ru-RU" dirty="0"/>
              <a:t> исследования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9877F-45B1-4279-85A7-3629B0DF7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2B7B33-1027-4534-9C45-CA4E1B52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340" y="784763"/>
            <a:ext cx="6855945" cy="60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0FD15-BA7C-40FD-8CFC-4CE14149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9725" cy="1325563"/>
          </a:xfrm>
        </p:spPr>
        <p:txBody>
          <a:bodyPr/>
          <a:lstStyle/>
          <a:p>
            <a:r>
              <a:rPr lang="ru-RU" dirty="0"/>
              <a:t>Клинические исследования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F2E1A-4F68-4A1A-A7CC-979658A2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F8C3E7-7320-48D9-B503-5A95E4E6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77" y="204831"/>
            <a:ext cx="54197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6EC0B-5AD9-4916-A0E2-6D3CB3BC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ABFE6-5BBF-49A8-9CA8-4B954EF0B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D55FD-BCB4-4EFE-B279-036EB23D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1256"/>
            <a:ext cx="3436772" cy="2787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6EC8F4-2B9E-4213-8541-295AD803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478" y="1825625"/>
            <a:ext cx="4789322" cy="40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9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119D5-4C74-4CE3-90D4-C9D603A4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A49AC-2586-4F5B-9B55-0DC526132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34F2E-3D34-4C51-8347-213F6AE55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8980"/>
            <a:ext cx="12192000" cy="44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F9733-2810-44CB-A657-235C037B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5381014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Изыскание  Разработка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2AC49-7E27-4E05-9359-93E2F4A7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48" y="5524151"/>
            <a:ext cx="10419476" cy="88770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D48F2B-167F-450F-8766-193CAE5D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05" y="-63005"/>
            <a:ext cx="10900095" cy="55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42B4F-67AB-4786-B6C4-2E027EA5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Изыскание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E0056-B5DB-4E7D-85C5-4CCCBF9E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E9789A-B8E5-42C9-87F0-1FE1899D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27" y="1734267"/>
            <a:ext cx="8945198" cy="50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F3EB-F95B-4AE8-AF3D-101EE7C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8947C-0969-46D4-B758-74843876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95253-20EB-4A2B-B186-C3593F5C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50" y="703146"/>
            <a:ext cx="7961458" cy="61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6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772FB-C869-43C3-B3D1-E9FB990F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Шесть шагов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1CDD5-32FD-407C-A38D-E63961C47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Определение мишени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Подтверждение мишени, аффинитет лекарства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Определение прототипа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Оптимизация прототипа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Доклинические исследования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Клинические исследования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EEA3F-7213-4F2F-A9FD-3AED4E95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мишени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2EDC9-A093-4A97-B52B-CE3499559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arget Identification Approaches in Drug Discovery | SpringerLink">
            <a:extLst>
              <a:ext uri="{FF2B5EF4-FFF2-40B4-BE49-F238E27FC236}">
                <a16:creationId xmlns:a16="http://schemas.microsoft.com/office/drawing/2014/main" id="{603B9289-03A6-4156-9DBF-77C49EB2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27" y="1503487"/>
            <a:ext cx="8206223" cy="4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5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F5387-0E4E-4A76-BBEC-5031BEB5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Подтверждение мишени, аффинитет лекарства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4F73E-A8BA-4C96-9550-12208F72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E2D734-E8F9-41D5-8F56-E55CDC7A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181"/>
            <a:ext cx="12192000" cy="3152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35117-FCCF-4581-A4A7-E25761F7F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244"/>
            <a:ext cx="12192000" cy="24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F460C-70B7-4D06-84A4-A8F1F723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91855" cy="1325563"/>
          </a:xfrm>
        </p:spPr>
        <p:txBody>
          <a:bodyPr/>
          <a:lstStyle/>
          <a:p>
            <a:r>
              <a:rPr lang="ru-RU" dirty="0"/>
              <a:t>Определение прототипа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916A3-9F30-456B-A58E-CD30EDAD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A69D87-B7A9-4EA8-AE13-872FFC49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55" y="424892"/>
            <a:ext cx="6725175" cy="54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E6A8-96A5-46A1-8DB4-03E4F513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прототипа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742BE-1AF9-4E81-8C41-21BB9D94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6099F-0F8F-489B-A09E-B8157786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68" y="2265813"/>
            <a:ext cx="11281863" cy="32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3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Изыскание и разработка новых лекарств</vt:lpstr>
      <vt:lpstr>Изыскание  Разработка</vt:lpstr>
      <vt:lpstr>Изыскание</vt:lpstr>
      <vt:lpstr>Разработка</vt:lpstr>
      <vt:lpstr>Шесть шагов</vt:lpstr>
      <vt:lpstr>Определение мишени</vt:lpstr>
      <vt:lpstr>Подтверждение мишени, аффинитет лекарства</vt:lpstr>
      <vt:lpstr>Определение прототипа</vt:lpstr>
      <vt:lpstr>Оптимизация прототипа</vt:lpstr>
      <vt:lpstr>Презентация PowerPoint</vt:lpstr>
      <vt:lpstr>Доклинические  исследования</vt:lpstr>
      <vt:lpstr>Клинические исследования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Изыскание и разработка лекарств</dc:title>
  <dc:creator>Rafis Kamaliev</dc:creator>
  <cp:lastModifiedBy>Rafis Kamaliev</cp:lastModifiedBy>
  <cp:revision>37</cp:revision>
  <dcterms:created xsi:type="dcterms:W3CDTF">2023-05-22T21:09:58Z</dcterms:created>
  <dcterms:modified xsi:type="dcterms:W3CDTF">2023-05-23T10:19:09Z</dcterms:modified>
</cp:coreProperties>
</file>