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933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665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420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4913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611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101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183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787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751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894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764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368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845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294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022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951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613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62E55A6-8DF7-4B1E-9B29-6E9DFF186088}" type="datetimeFigureOut">
              <a:rPr lang="ru-RU" smtClean="0"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321CB-9AA2-42C8-95F2-7DB232C08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8270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4909" y="3838483"/>
            <a:ext cx="11249891" cy="1515533"/>
          </a:xfrm>
        </p:spPr>
        <p:txBody>
          <a:bodyPr/>
          <a:lstStyle/>
          <a:p>
            <a:r>
              <a:rPr lang="ru-RU" dirty="0" smtClean="0"/>
              <a:t>              Лекция.</a:t>
            </a:r>
            <a:br>
              <a:rPr lang="ru-RU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>«Правовые </a:t>
            </a:r>
            <a:r>
              <a:rPr lang="ru-RU" sz="5400" dirty="0"/>
              <a:t>аспекты ведения медицинской документации</a:t>
            </a:r>
            <a:r>
              <a:rPr lang="ru-RU" sz="5400" dirty="0" smtClean="0"/>
              <a:t>.»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905714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92" y="515063"/>
            <a:ext cx="10349345" cy="581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Согласно ст. 2 ФЗ "Об информации, информатизации и защите информации" под документированной информацией </a:t>
            </a:r>
            <a:br>
              <a:rPr lang="ru-RU" sz="4000" dirty="0"/>
            </a:br>
            <a:r>
              <a:rPr lang="ru-RU" sz="4000" dirty="0"/>
              <a:t>(документом) понимается зафиксированная на материальном носителе информация с реквизитами, позволяющими ее идентифицировать.</a:t>
            </a:r>
          </a:p>
        </p:txBody>
      </p:sp>
    </p:spTree>
    <p:extLst>
      <p:ext uri="{BB962C8B-B14F-4D97-AF65-F5344CB8AC3E}">
        <p14:creationId xmlns:p14="http://schemas.microsoft.com/office/powerpoint/2010/main" val="3649225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6364" y="235528"/>
            <a:ext cx="10363200" cy="60128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Легальное определение документа даётся также в Федеральном законе "Об обязательном экземпляре документов". Согласно ст. 1 этого закона, под документом понимают материальный носитель с зафиксированной на </a:t>
            </a:r>
            <a:r>
              <a:rPr lang="ru-RU" sz="3600" dirty="0" smtClean="0"/>
              <a:t>нём </a:t>
            </a:r>
            <a:r>
              <a:rPr lang="ru-RU" sz="3600" dirty="0"/>
              <a:t>информацией в виде текста, звукозаписи (фонограммы), изображения или их сочетания, предназначенный для передачи во времени и пространстве в целях общественного использования и хранения.</a:t>
            </a:r>
          </a:p>
        </p:txBody>
      </p:sp>
    </p:spTree>
    <p:extLst>
      <p:ext uri="{BB962C8B-B14F-4D97-AF65-F5344CB8AC3E}">
        <p14:creationId xmlns:p14="http://schemas.microsoft.com/office/powerpoint/2010/main" val="50195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110" y="166255"/>
            <a:ext cx="10335490" cy="6026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Министерство здравоохранения РФ определяет порядок, номенклатуру медицинских документов, сроки хранения, режимы и прочие требования. </a:t>
            </a:r>
            <a:r>
              <a:rPr lang="ru-RU" sz="3600" i="1" dirty="0"/>
              <a:t>Медицинские документы </a:t>
            </a:r>
            <a:r>
              <a:rPr lang="ru-RU" sz="3600" dirty="0"/>
              <a:t>- разновидность документов. Помимо общих требований к информации и информационным ресурсам, сформулированных законодателем, действуют ведомственные нормы и правила.</a:t>
            </a:r>
          </a:p>
        </p:txBody>
      </p:sp>
    </p:spTree>
    <p:extLst>
      <p:ext uri="{BB962C8B-B14F-4D97-AF65-F5344CB8AC3E}">
        <p14:creationId xmlns:p14="http://schemas.microsoft.com/office/powerpoint/2010/main" val="2252139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818" y="235528"/>
            <a:ext cx="10363200" cy="6123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Например, в сфере здравоохранения к ним можно отнести: Приказ Минздрава РФ от 30 декабря 2002 г. № 413 «Об утверждении учетной и отчетной медицинской документации“; Приказ Минздрава РФ от 4 июня 2001 г. № 181 «О введении в действие отраслевого стандарта «Система стандартизации в здравоохранении. Основные положения.» и др.</a:t>
            </a:r>
          </a:p>
        </p:txBody>
      </p:sp>
    </p:spTree>
    <p:extLst>
      <p:ext uri="{BB962C8B-B14F-4D97-AF65-F5344CB8AC3E}">
        <p14:creationId xmlns:p14="http://schemas.microsoft.com/office/powerpoint/2010/main" val="3683013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221674"/>
            <a:ext cx="10446327" cy="6026726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/>
              <a:t>При возбуждении гражданского или уголовного дела в случае причинения вреда здоровью пациента, по факту смерти и иным основаниям, медицинская документация становится объектом пристального изучения компетентных должностных лиц.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7195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237973"/>
            <a:ext cx="10266218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dirty="0"/>
              <a:t>Сегодня формальные требования установлены только к некоторым из медицинских документов (например, больничному листу). Действующий закон не содержит универсальных требований в отношении медицинских справок, выписок, заключений.</a:t>
            </a:r>
          </a:p>
        </p:txBody>
      </p:sp>
    </p:spTree>
    <p:extLst>
      <p:ext uri="{BB962C8B-B14F-4D97-AF65-F5344CB8AC3E}">
        <p14:creationId xmlns:p14="http://schemas.microsoft.com/office/powerpoint/2010/main" val="2569388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6" y="180110"/>
            <a:ext cx="10377054" cy="60682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Медицинская документация в ряде случаев требует проверки (источник происхождения, время выдачи, условия выдачи, наличие соответствующей компетенции и т. п.). Она может рассматриваться как доказательственный факт, предположение, требующее подтверждения, доказывания.</a:t>
            </a:r>
          </a:p>
        </p:txBody>
      </p:sp>
    </p:spTree>
    <p:extLst>
      <p:ext uri="{BB962C8B-B14F-4D97-AF65-F5344CB8AC3E}">
        <p14:creationId xmlns:p14="http://schemas.microsoft.com/office/powerpoint/2010/main" val="2150457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692" y="221674"/>
            <a:ext cx="10432472" cy="6026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400" dirty="0" smtClean="0"/>
              <a:t>С </a:t>
            </a:r>
            <a:r>
              <a:rPr lang="ru-RU" sz="3400" dirty="0"/>
              <a:t>целью реализации поставленных перед медицинской документацией целей и задач, необходимо придерживаться определённых правил. В журналах регистрации, амбулаторных и стационарных картах больных, протоколах операции, листах назначения и других медицинских документах следует отражать все действия по обследованию и лечению больных, имеющие значение для ведомственного, экспертного и правового анализа врачебных вмешательств в здоровье.</a:t>
            </a:r>
          </a:p>
        </p:txBody>
      </p:sp>
    </p:spTree>
    <p:extLst>
      <p:ext uri="{BB962C8B-B14F-4D97-AF65-F5344CB8AC3E}">
        <p14:creationId xmlns:p14="http://schemas.microsoft.com/office/powerpoint/2010/main" val="3077700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gallery dir="l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</TotalTime>
  <Words>339</Words>
  <Application>Microsoft Office PowerPoint</Application>
  <PresentationFormat>Широкоэкранный</PresentationFormat>
  <Paragraphs>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Ион</vt:lpstr>
      <vt:lpstr>              Лекция.  «Правовые аспекты ведения медицинской документации.»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Лекция.  «Правовые аспекты ведения медицинской документации.»</dc:title>
  <dc:creator>Home</dc:creator>
  <cp:lastModifiedBy>Home</cp:lastModifiedBy>
  <cp:revision>5</cp:revision>
  <dcterms:created xsi:type="dcterms:W3CDTF">2018-10-16T03:43:39Z</dcterms:created>
  <dcterms:modified xsi:type="dcterms:W3CDTF">2018-10-16T03:59:44Z</dcterms:modified>
</cp:coreProperties>
</file>