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3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38203" y="274146"/>
            <a:ext cx="116116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Толокнянки обыкновенной листья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Arctostaphylos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vae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ursi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folia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Толокнянка обыкновенная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Arctostaphylos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uva-ursi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(L.)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Spreng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Вересковые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Ericaceae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E:\Фото растений\Листья 1\Arctostaphylos uva ursi\28108_8027be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356747"/>
            <a:ext cx="4246736" cy="3350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E:\Фото растений\Листья 1\Arctostaphylos uva ursi\129835_9e5ca5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2641" y="826719"/>
            <a:ext cx="7524658" cy="5210826"/>
          </a:xfrm>
          <a:prstGeom prst="rect">
            <a:avLst/>
          </a:prstGeom>
          <a:noFill/>
        </p:spPr>
      </p:pic>
      <p:pic>
        <p:nvPicPr>
          <p:cNvPr id="13314" name="Picture 2" descr="E:\Фото растений\Листья 1\Arctostaphylos uva ursi\179561_ddc78a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7634" y="864297"/>
            <a:ext cx="6914366" cy="5185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66795" y="3377718"/>
            <a:ext cx="7615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арбутин        </a:t>
            </a:r>
            <a:r>
              <a:rPr lang="ru-RU" sz="2800" dirty="0" err="1" smtClean="0"/>
              <a:t>метиларбутин</a:t>
            </a:r>
            <a:r>
              <a:rPr lang="ru-RU" sz="2800" dirty="0" smtClean="0"/>
              <a:t>    гидрохинон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30724" y="4987156"/>
            <a:ext cx="326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урсоловая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кислота      </a:t>
            </a:r>
            <a:endParaRPr lang="ru-RU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2705622" y="964895"/>
          <a:ext cx="5461347" cy="2320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S ChemDraw Drawing" r:id="rId3" imgW="4162543" imgH="1767806" progId="ChemDraw.Document.6.0">
                  <p:embed/>
                </p:oleObj>
              </mc:Choice>
              <mc:Fallback>
                <p:oleObj name="CS ChemDraw Drawing" r:id="rId3" imgW="4162543" imgH="1767806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622" y="964895"/>
                        <a:ext cx="5461347" cy="2320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396408" y="3980037"/>
          <a:ext cx="3820672" cy="2671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CS ChemDraw Drawing" r:id="rId5" imgW="3614442" imgH="2527560" progId="ChemDraw.Document.6.0">
                  <p:embed/>
                </p:oleObj>
              </mc:Choice>
              <mc:Fallback>
                <p:oleObj name="CS ChemDraw Drawing" r:id="rId5" imgW="3614442" imgH="25275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6408" y="3980037"/>
                        <a:ext cx="3820672" cy="2671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38411" y="1281980"/>
            <a:ext cx="1128595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Листья толокнянки стандартизуются ГФ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ФС.2.5.0099.18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содержанию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арбутина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(не менее 6%), определяемого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спектрофотометрическим методом и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экстрактивных веществ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извлекаемых водой (не менее 18%).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Листья толокнянки в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8 стандартизуются по содержанию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арбутина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определяемого методом ВЭЖХ со спектрофотометрическим детектированием при 280 нм (не менее 7%).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57450" y="283598"/>
            <a:ext cx="8618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толокнянки обыкновенной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9217" name="Picture 1" descr="C:\Users\User\Downloads\2e1aba3a0a5e24c00c525d9a9f12f2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395" y="1182664"/>
            <a:ext cx="5675336" cy="5675336"/>
          </a:xfrm>
          <a:prstGeom prst="rect">
            <a:avLst/>
          </a:prstGeom>
          <a:noFill/>
        </p:spPr>
      </p:pic>
      <p:pic>
        <p:nvPicPr>
          <p:cNvPr id="9218" name="Picture 2" descr="C:\Users\User\Downloads\d79cd35dbc5fd2eaad1414cbeeec99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2934" y="1065756"/>
            <a:ext cx="5792244" cy="5792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8" y="187890"/>
            <a:ext cx="3769419" cy="6467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80" y="187891"/>
            <a:ext cx="3658918" cy="6488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91" y="206680"/>
            <a:ext cx="4339423" cy="6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User\Downloads\028f34e6a2066123a35c43c95c6d09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31" y="0"/>
            <a:ext cx="5879926" cy="440994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8" y="0"/>
            <a:ext cx="592931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50" y="2298700"/>
            <a:ext cx="5859375" cy="58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89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112</cp:revision>
  <dcterms:created xsi:type="dcterms:W3CDTF">2017-09-02T10:15:39Z</dcterms:created>
  <dcterms:modified xsi:type="dcterms:W3CDTF">2021-10-11T15:25:34Z</dcterms:modified>
</cp:coreProperties>
</file>