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  <p:sldId id="281" r:id="rId5"/>
    <p:sldId id="282" r:id="rId6"/>
    <p:sldId id="283" r:id="rId7"/>
    <p:sldId id="272" r:id="rId8"/>
    <p:sldId id="257" r:id="rId9"/>
    <p:sldId id="271" r:id="rId10"/>
    <p:sldId id="274" r:id="rId11"/>
    <p:sldId id="261" r:id="rId12"/>
    <p:sldId id="262" r:id="rId13"/>
    <p:sldId id="273" r:id="rId14"/>
    <p:sldId id="26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5627A88-2901-439C-A8CA-998295983641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upload.wikimedia.org/wikipedia/commons/5/5d/L'architecte_Alekey_Shchusev_(Biennale_d'architecture_2014,_Venise)_(15572630398).jpg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285992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Возвышение Москвы и складывание Российского государства в </a:t>
            </a:r>
            <a:r>
              <a:rPr lang="en-US" b="1" dirty="0" smtClean="0"/>
              <a:t>X</a:t>
            </a:r>
            <a:r>
              <a:rPr lang="ru-RU" b="1" dirty="0" smtClean="0"/>
              <a:t>I</a:t>
            </a:r>
            <a:r>
              <a:rPr lang="en-US" b="1" dirty="0" smtClean="0"/>
              <a:t>II</a:t>
            </a:r>
            <a:r>
              <a:rPr lang="ru-RU" b="1" dirty="0" smtClean="0"/>
              <a:t> – </a:t>
            </a:r>
            <a:r>
              <a:rPr lang="en-US" b="1" dirty="0" smtClean="0"/>
              <a:t>XVI</a:t>
            </a:r>
            <a:r>
              <a:rPr lang="ru-RU" b="1" dirty="0" smtClean="0"/>
              <a:t> вв. </a:t>
            </a:r>
            <a:endParaRPr lang="ru-RU" dirty="0"/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Дмитрий Иванович Донской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1359-1389гг.</a:t>
            </a:r>
          </a:p>
          <a:p>
            <a:r>
              <a:rPr lang="ru-RU" dirty="0" smtClean="0"/>
              <a:t>1378 г. - разбил татарский отряд на реке </a:t>
            </a:r>
            <a:r>
              <a:rPr lang="ru-RU" dirty="0" err="1" smtClean="0"/>
              <a:t>Вожа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8 сентября 1380 г – разбил отряд  хана  Мамая на Куликовом поле близ </a:t>
            </a:r>
            <a:r>
              <a:rPr lang="ru-RU" dirty="0" err="1" smtClean="0"/>
              <a:t>р.Непрядва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8 сентября 1380 г. – Куликовская битва.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Союзники Мамая: литовский князь Ягайло, рязанский князь Олег, Кафа (Феодосия – генуэзские купцы). </a:t>
            </a:r>
            <a:endParaRPr lang="ru-RU" dirty="0" smtClean="0"/>
          </a:p>
          <a:p>
            <a:r>
              <a:rPr lang="ru-RU" dirty="0"/>
              <a:t>Русские войска собрались в Коломне. </a:t>
            </a:r>
            <a:endParaRPr lang="ru-RU" dirty="0" smtClean="0"/>
          </a:p>
          <a:p>
            <a:r>
              <a:rPr lang="ru-RU" dirty="0"/>
              <a:t>Победа русских войск в Куликовской битве показала возможность победы над татарами и свержения ненавистного ига.</a:t>
            </a:r>
          </a:p>
          <a:p>
            <a:r>
              <a:rPr lang="ru-RU" dirty="0"/>
              <a:t>Победа укрепила силу, стремящейся к единству Руси, способствовала усилению Московского княжества – будущего политического центра государства.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Историко-архитектурные памятники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8 сентября 1850 года, в день 470-й годовщины  и 500-летия рождения Дмитрия Донского, состоялось  открытие памятника.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храм в память о Куликовской битве. Проектирование поручили </a:t>
            </a:r>
            <a:r>
              <a:rPr lang="ru-RU" dirty="0" smtClean="0">
                <a:hlinkClick r:id="rId2"/>
              </a:rPr>
              <a:t>Алексею Викторовичу Щусеву</a:t>
            </a:r>
            <a:endParaRPr lang="ru-RU" dirty="0"/>
          </a:p>
        </p:txBody>
      </p:sp>
      <p:pic>
        <p:nvPicPr>
          <p:cNvPr id="7" name="Содержимое 6" descr="0_1515ae_5636440b_-1-XL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280988" y="1857475"/>
            <a:ext cx="4291012" cy="2858887"/>
          </a:xfrm>
        </p:spPr>
      </p:pic>
      <p:pic>
        <p:nvPicPr>
          <p:cNvPr id="8" name="Содержимое 7" descr="0_1515b4_586fc702_-1-XL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4648200" y="1858004"/>
            <a:ext cx="4289425" cy="2857829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Особенности создания централизованного государства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В конце </a:t>
            </a:r>
            <a:r>
              <a:rPr lang="en-US" i="1" dirty="0" smtClean="0"/>
              <a:t>XV</a:t>
            </a:r>
            <a:r>
              <a:rPr lang="ru-RU" i="1" dirty="0" smtClean="0"/>
              <a:t>-начале </a:t>
            </a:r>
            <a:r>
              <a:rPr lang="en-US" i="1" dirty="0" smtClean="0"/>
              <a:t>XVI</a:t>
            </a:r>
            <a:r>
              <a:rPr lang="ru-RU" i="1" dirty="0" smtClean="0"/>
              <a:t> вв., при Иване </a:t>
            </a:r>
            <a:r>
              <a:rPr lang="en-US" i="1" dirty="0" smtClean="0"/>
              <a:t>III</a:t>
            </a:r>
            <a:r>
              <a:rPr lang="ru-RU" i="1" dirty="0" smtClean="0"/>
              <a:t> создано единое государство, начался процесс его централизации – передача властных функций от регионов центру – он продолжался в течение </a:t>
            </a:r>
            <a:r>
              <a:rPr lang="en-US" i="1" dirty="0" smtClean="0"/>
              <a:t>XVI</a:t>
            </a:r>
            <a:r>
              <a:rPr lang="ru-RU" i="1" dirty="0" smtClean="0"/>
              <a:t>-</a:t>
            </a:r>
            <a:r>
              <a:rPr lang="en-US" i="1" dirty="0" smtClean="0"/>
              <a:t>XVII</a:t>
            </a:r>
            <a:r>
              <a:rPr lang="ru-RU" i="1" dirty="0" smtClean="0"/>
              <a:t> в. и завершился при Петре </a:t>
            </a:r>
            <a:r>
              <a:rPr lang="en-US" i="1" dirty="0" smtClean="0"/>
              <a:t>I</a:t>
            </a:r>
            <a:r>
              <a:rPr lang="ru-RU" i="1" dirty="0" smtClean="0"/>
              <a:t> оформлением абсолютизма</a:t>
            </a:r>
            <a:r>
              <a:rPr lang="ru-RU" dirty="0" smtClean="0"/>
              <a:t>): необходимость борьбы с внешним врагом – главная особенность создания единого государства.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Иван </a:t>
            </a:r>
            <a:r>
              <a:rPr lang="en-US" sz="2400" dirty="0" smtClean="0"/>
              <a:t>III</a:t>
            </a:r>
            <a:r>
              <a:rPr lang="ru-RU" sz="2400" dirty="0" smtClean="0"/>
              <a:t> – одна из ключевых фигур российской истории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При </a:t>
            </a:r>
            <a:r>
              <a:rPr lang="ru-RU" dirty="0" smtClean="0"/>
              <a:t> </a:t>
            </a:r>
            <a:r>
              <a:rPr lang="ru-RU" b="1" dirty="0"/>
              <a:t>Иване </a:t>
            </a:r>
            <a:r>
              <a:rPr lang="en-US" b="1" dirty="0"/>
              <a:t>III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присоединены почти все русские </a:t>
            </a:r>
            <a:r>
              <a:rPr lang="ru-RU" dirty="0" smtClean="0"/>
              <a:t>земли. </a:t>
            </a:r>
          </a:p>
          <a:p>
            <a:r>
              <a:rPr lang="ru-RU" dirty="0" smtClean="0"/>
              <a:t>В 1478 прекратил выплату дани.</a:t>
            </a:r>
          </a:p>
          <a:p>
            <a:r>
              <a:rPr lang="ru-RU" dirty="0" smtClean="0"/>
              <a:t>В 1480 г. свергнуто монголо-татарское иго.</a:t>
            </a:r>
          </a:p>
          <a:p>
            <a:r>
              <a:rPr lang="ru-RU" dirty="0" smtClean="0"/>
              <a:t>В 1485 г. принял титул  </a:t>
            </a:r>
            <a:r>
              <a:rPr lang="ru-RU" dirty="0"/>
              <a:t>«</a:t>
            </a:r>
            <a:r>
              <a:rPr lang="ru-RU" dirty="0" smtClean="0"/>
              <a:t>Государя </a:t>
            </a:r>
            <a:r>
              <a:rPr lang="ru-RU" dirty="0"/>
              <a:t>всея Руси». </a:t>
            </a:r>
            <a:endParaRPr lang="ru-RU" dirty="0" smtClean="0"/>
          </a:p>
          <a:p>
            <a:r>
              <a:rPr lang="ru-RU" dirty="0"/>
              <a:t>Иван </a:t>
            </a:r>
            <a:r>
              <a:rPr lang="en-US" dirty="0"/>
              <a:t>III</a:t>
            </a:r>
            <a:r>
              <a:rPr lang="ru-RU" dirty="0"/>
              <a:t> укрепил политический строй, </a:t>
            </a:r>
            <a:r>
              <a:rPr lang="ru-RU" dirty="0" smtClean="0"/>
              <a:t>сформировал государственные органы управления страной. </a:t>
            </a:r>
          </a:p>
          <a:p>
            <a:r>
              <a:rPr lang="ru-RU" dirty="0"/>
              <a:t>Боярская Дума стала высшим совещательным органом власти. </a:t>
            </a:r>
            <a:endParaRPr lang="ru-RU" dirty="0" smtClean="0"/>
          </a:p>
          <a:p>
            <a:r>
              <a:rPr lang="ru-RU" dirty="0" smtClean="0"/>
              <a:t>В 1497 </a:t>
            </a:r>
            <a:r>
              <a:rPr lang="ru-RU" dirty="0"/>
              <a:t>г. </a:t>
            </a:r>
            <a:r>
              <a:rPr lang="ru-RU" dirty="0" smtClean="0"/>
              <a:t>был принят новый свод законов -  </a:t>
            </a:r>
            <a:r>
              <a:rPr lang="ru-RU" dirty="0"/>
              <a:t>Судебник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Двуглавый орел становится символом Руси.</a:t>
            </a:r>
          </a:p>
          <a:p>
            <a:r>
              <a:rPr lang="ru-RU" dirty="0" smtClean="0"/>
              <a:t>Возводится красный кирпичный Кремль.</a:t>
            </a:r>
          </a:p>
          <a:p>
            <a:r>
              <a:rPr lang="ru-RU" dirty="0"/>
              <a:t>Василии </a:t>
            </a:r>
            <a:r>
              <a:rPr lang="en-US" dirty="0"/>
              <a:t>III</a:t>
            </a:r>
            <a:r>
              <a:rPr lang="ru-RU"/>
              <a:t> </a:t>
            </a:r>
            <a:r>
              <a:rPr lang="ru-RU" smtClean="0"/>
              <a:t> </a:t>
            </a:r>
            <a:r>
              <a:rPr lang="ru-RU" dirty="0" smtClean="0"/>
              <a:t>завершит  объединение </a:t>
            </a:r>
            <a:r>
              <a:rPr lang="ru-RU" dirty="0"/>
              <a:t>Русских земель (Псков, Смоленск, Рязань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b="1" dirty="0" smtClean="0"/>
              <a:t>В результате будет завершено образование крупнейшего в Европе государственного образования, именуемого с </a:t>
            </a:r>
            <a:r>
              <a:rPr lang="en-US" b="1" dirty="0" smtClean="0"/>
              <a:t>XV</a:t>
            </a:r>
            <a:r>
              <a:rPr lang="ru-RU" b="1" dirty="0" smtClean="0"/>
              <a:t> в. Россией.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Особенности развития Киевской Руси в </a:t>
            </a:r>
            <a:r>
              <a:rPr lang="en-US" sz="2800" dirty="0" smtClean="0"/>
              <a:t>XIII</a:t>
            </a:r>
            <a:r>
              <a:rPr lang="ru-RU" sz="2800" dirty="0" smtClean="0"/>
              <a:t> в.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 началу </a:t>
            </a:r>
            <a:r>
              <a:rPr lang="en-US" dirty="0" smtClean="0"/>
              <a:t>XIII</a:t>
            </a:r>
            <a:r>
              <a:rPr lang="ru-RU" dirty="0" smtClean="0"/>
              <a:t> </a:t>
            </a:r>
            <a:r>
              <a:rPr lang="ru-RU" dirty="0" smtClean="0"/>
              <a:t> </a:t>
            </a:r>
            <a:r>
              <a:rPr lang="ru-RU" dirty="0" smtClean="0"/>
              <a:t>Русь распалась на 15 самостоятельных княжеств.</a:t>
            </a:r>
          </a:p>
          <a:p>
            <a:r>
              <a:rPr lang="ru-RU" dirty="0" smtClean="0"/>
              <a:t>Киев среди них занимал ведущую позицию. </a:t>
            </a:r>
          </a:p>
          <a:p>
            <a:r>
              <a:rPr lang="ru-RU" dirty="0" smtClean="0"/>
              <a:t>Формируются местные династии и знать.</a:t>
            </a:r>
          </a:p>
          <a:p>
            <a:r>
              <a:rPr lang="ru-RU" dirty="0" smtClean="0"/>
              <a:t>К концу </a:t>
            </a:r>
            <a:r>
              <a:rPr lang="en-US" dirty="0" smtClean="0"/>
              <a:t>XIII</a:t>
            </a:r>
            <a:r>
              <a:rPr lang="ru-RU" dirty="0" smtClean="0"/>
              <a:t> в. насчитывалось около 250 самостоятельных княжеств.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Борьба русского народа за независимость в </a:t>
            </a:r>
            <a:r>
              <a:rPr lang="en-US" sz="2800" dirty="0" smtClean="0"/>
              <a:t>XIII</a:t>
            </a:r>
            <a:r>
              <a:rPr lang="ru-RU" sz="2800" dirty="0" smtClean="0"/>
              <a:t> в.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Вторжение крестоносцев было санкционировано римским папой и германским императором. </a:t>
            </a:r>
          </a:p>
          <a:p>
            <a:r>
              <a:rPr lang="ru-RU" dirty="0" smtClean="0"/>
              <a:t>В 1201 г. крестоносцы захватили устье Западной Двины, был заложен г.Рига. Создан орден меченосцев.</a:t>
            </a:r>
          </a:p>
          <a:p>
            <a:r>
              <a:rPr lang="ru-RU" dirty="0" smtClean="0"/>
              <a:t>В 1234 г. Ярослав Всеволодович, возглавив  новгородско-суздальское войско нанес поражение меченосцам. (в битве участвовал 14 летний Александр).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Отражение агрессии с Запада. Александр Невский.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dirty="0" smtClean="0"/>
              <a:t>15 июля 1240 г. битва на реке Неве с Шведскими рыцарями во главе с архиепископом Томасом. Врагу был нанесен отпор в сложнейший период, когда Русь подверглась атакам монголо-татар. Александр стал Невским.</a:t>
            </a:r>
          </a:p>
          <a:p>
            <a:r>
              <a:rPr lang="ru-RU" sz="2400" dirty="0" smtClean="0"/>
              <a:t>5 апреля 1242 г. -  битва на Чудском озере с немецкими крестоносцами и тевтонскими рыцарями</a:t>
            </a:r>
            <a:r>
              <a:rPr lang="ru-RU" sz="2000" dirty="0" smtClean="0"/>
              <a:t>.  </a:t>
            </a:r>
          </a:p>
          <a:p>
            <a:endParaRPr lang="ru-RU" dirty="0"/>
          </a:p>
        </p:txBody>
      </p:sp>
      <p:pic>
        <p:nvPicPr>
          <p:cNvPr id="5" name="i-main-pic" descr="Картинка 8 из 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4648200" y="2410036"/>
            <a:ext cx="4343400" cy="3104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Отражение агрессии с востока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1223 г. первая встреча русских войск с монголо-татарскими захватчиками на р. Калка.</a:t>
            </a:r>
          </a:p>
          <a:p>
            <a:r>
              <a:rPr lang="ru-RU" dirty="0" smtClean="0"/>
              <a:t>1237-1240гг. – завоевание ханом Батыем Рязани и Киева.</a:t>
            </a:r>
          </a:p>
          <a:p>
            <a:r>
              <a:rPr lang="ru-RU" dirty="0" smtClean="0"/>
              <a:t>1243 г. – начало вассальной зависимости Русских земель  от монголо-татар. </a:t>
            </a:r>
            <a:endParaRPr lang="ru-RU" dirty="0"/>
          </a:p>
        </p:txBody>
      </p:sp>
      <p:pic>
        <p:nvPicPr>
          <p:cNvPr id="5" name="Picture 8" descr="11782973_kulik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500306"/>
            <a:ext cx="4343400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Формы вассальной зависимости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Уплата ежегодной дани – выход (1300 кг. серебром, торговые пошлины, налоги и т.д.)</a:t>
            </a:r>
          </a:p>
          <a:p>
            <a:r>
              <a:rPr lang="ru-RU" dirty="0" smtClean="0"/>
              <a:t>Содержание монгольского войска на территории русских земель, воинская повинность.</a:t>
            </a:r>
          </a:p>
          <a:p>
            <a:r>
              <a:rPr lang="ru-RU" dirty="0" smtClean="0"/>
              <a:t>Получение князьями «ярлыков» на великое княжение.</a:t>
            </a:r>
          </a:p>
          <a:p>
            <a:r>
              <a:rPr lang="ru-RU" dirty="0" smtClean="0"/>
              <a:t>Создание выгодных условий для ордынских купцов.</a:t>
            </a:r>
          </a:p>
          <a:p>
            <a:r>
              <a:rPr lang="ru-RU" dirty="0" smtClean="0"/>
              <a:t>Карательные </a:t>
            </a:r>
            <a:r>
              <a:rPr lang="ru-RU" dirty="0" err="1" smtClean="0"/>
              <a:t>набеги,террор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>Собирание земель и усиление московского княжества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1247 </a:t>
            </a:r>
            <a:r>
              <a:rPr lang="ru-RU" dirty="0" smtClean="0"/>
              <a:t>г. – сын Александра Невского – Даниила Александрович получил в княжение удел – Московию.</a:t>
            </a:r>
          </a:p>
          <a:p>
            <a:r>
              <a:rPr lang="ru-RU" dirty="0" smtClean="0"/>
              <a:t>Образуется новое княжество.</a:t>
            </a:r>
          </a:p>
          <a:p>
            <a:r>
              <a:rPr lang="ru-RU" dirty="0" smtClean="0"/>
              <a:t>Начался процесс объединения русских земель (1300г. – первая победа князя Даниила над </a:t>
            </a:r>
            <a:r>
              <a:rPr lang="ru-RU" dirty="0" smtClean="0"/>
              <a:t>монголо-татарами </a:t>
            </a:r>
            <a:r>
              <a:rPr lang="ru-RU" dirty="0" smtClean="0"/>
              <a:t>под </a:t>
            </a:r>
            <a:r>
              <a:rPr lang="ru-RU" dirty="0" err="1" smtClean="0"/>
              <a:t>Переяславцем</a:t>
            </a:r>
            <a:r>
              <a:rPr lang="ru-RU" dirty="0" smtClean="0"/>
              <a:t> 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ln>
            <a:solidFill>
              <a:srgbClr val="0070C0">
                <a:alpha val="56863"/>
              </a:srgb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algn="ctr"/>
            <a:r>
              <a:rPr lang="ru-RU" dirty="0" smtClean="0"/>
              <a:t>Объединение Руси</a:t>
            </a:r>
            <a:endParaRPr lang="ru-RU" dirty="0"/>
          </a:p>
        </p:txBody>
      </p:sp>
      <p:sp>
        <p:nvSpPr>
          <p:cNvPr id="19" name="Текст 18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/>
              <a:t>Иван </a:t>
            </a:r>
            <a:r>
              <a:rPr lang="ru-RU" dirty="0" err="1" smtClean="0"/>
              <a:t>Калита</a:t>
            </a:r>
            <a:r>
              <a:rPr lang="ru-RU" dirty="0" smtClean="0"/>
              <a:t> (1325-1340 гг.) обеспечил победу Москвы в  соперничестве с Тверью</a:t>
            </a:r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конце </a:t>
            </a:r>
            <a:r>
              <a:rPr lang="en-US" dirty="0" smtClean="0"/>
              <a:t>XIII</a:t>
            </a:r>
            <a:r>
              <a:rPr lang="ru-RU" dirty="0" smtClean="0"/>
              <a:t> в. обозначились тенденции к объединению Руси в единое централизованное государство (держава, которая создается собиранием земель с установлением общего для всех законодательства – политическое единство; складывания единого рынка – экономическое единство. Гибкая политика Ивана </a:t>
            </a:r>
            <a:r>
              <a:rPr lang="ru-RU" dirty="0" err="1" smtClean="0"/>
              <a:t>Калиты</a:t>
            </a:r>
            <a:r>
              <a:rPr lang="ru-RU" dirty="0" smtClean="0"/>
              <a:t> - </a:t>
            </a:r>
            <a:r>
              <a:rPr lang="ru-RU" dirty="0" smtClean="0"/>
              <a:t>1338 </a:t>
            </a:r>
            <a:r>
              <a:rPr lang="ru-RU" dirty="0" smtClean="0"/>
              <a:t>г. – ярлык на великое княжение Владимирское – перенес столицу в Москву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14" name="i-main-pic" descr="Картинка 5 из 227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42910" y="1500174"/>
            <a:ext cx="2419349" cy="431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возвышения </a:t>
            </a:r>
            <a:r>
              <a:rPr lang="ru-RU" dirty="0" err="1" smtClean="0"/>
              <a:t>москвы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 </a:t>
            </a:r>
            <a:r>
              <a:rPr lang="en-US" dirty="0" smtClean="0"/>
              <a:t>XIV</a:t>
            </a:r>
            <a:r>
              <a:rPr lang="ru-RU" dirty="0" smtClean="0"/>
              <a:t> в. начался экономический и политический </a:t>
            </a:r>
            <a:r>
              <a:rPr lang="ru-RU" b="1" u="sng" dirty="0" smtClean="0"/>
              <a:t>рост Москвы</a:t>
            </a:r>
            <a:r>
              <a:rPr lang="ru-RU" dirty="0" smtClean="0"/>
              <a:t>. </a:t>
            </a:r>
          </a:p>
          <a:p>
            <a:r>
              <a:rPr lang="ru-RU" dirty="0" smtClean="0"/>
              <a:t>- Географическое положение обеспечивало безопасность.</a:t>
            </a:r>
          </a:p>
          <a:p>
            <a:r>
              <a:rPr lang="ru-RU" dirty="0" smtClean="0"/>
              <a:t>- Активная политика московских князей.</a:t>
            </a:r>
          </a:p>
          <a:p>
            <a:r>
              <a:rPr lang="ru-RU" dirty="0" smtClean="0"/>
              <a:t>- Москва – центр формирования русской народности.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568</TotalTime>
  <Words>727</Words>
  <Application>Microsoft Office PowerPoint</Application>
  <PresentationFormat>Экран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Возвышение Москвы и складывание Российского государства в XIII – XVI вв. </vt:lpstr>
      <vt:lpstr>Особенности развития Киевской Руси в XIII в.</vt:lpstr>
      <vt:lpstr>Борьба русского народа за независимость в XIII в.</vt:lpstr>
      <vt:lpstr>Отражение агрессии с Запада. Александр Невский. </vt:lpstr>
      <vt:lpstr>Отражение агрессии с востока</vt:lpstr>
      <vt:lpstr>Формы вассальной зависимости</vt:lpstr>
      <vt:lpstr>Собирание земель и усиление московского княжества </vt:lpstr>
      <vt:lpstr>Объединение Руси</vt:lpstr>
      <vt:lpstr>Причины возвышения москвы</vt:lpstr>
      <vt:lpstr>Дмитрий Иванович Донской</vt:lpstr>
      <vt:lpstr>8 сентября 1380 г. – Куликовская битва.</vt:lpstr>
      <vt:lpstr>Историко-архитектурные памятники</vt:lpstr>
      <vt:lpstr>Особенности создания централизованного государства</vt:lpstr>
      <vt:lpstr>Иван III – одна из ключевых фигур российской истории</vt:lpstr>
    </vt:vector>
  </TitlesOfParts>
  <Company>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Российское государство в XVI – XVII вв. в контексте развития европейской цивилизации </dc:title>
  <dc:creator>Home</dc:creator>
  <cp:lastModifiedBy>Учебная аудитория 2</cp:lastModifiedBy>
  <cp:revision>59</cp:revision>
  <dcterms:created xsi:type="dcterms:W3CDTF">2017-10-04T12:50:15Z</dcterms:created>
  <dcterms:modified xsi:type="dcterms:W3CDTF">2019-10-10T06:18:56Z</dcterms:modified>
</cp:coreProperties>
</file>