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89" r:id="rId5"/>
    <p:sldId id="260" r:id="rId6"/>
    <p:sldId id="292" r:id="rId7"/>
    <p:sldId id="261" r:id="rId8"/>
    <p:sldId id="291" r:id="rId9"/>
    <p:sldId id="29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00416" y="338203"/>
            <a:ext cx="1179951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Сенны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листья     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Sennae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folia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Кассия остролистная            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Cassia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acutifolia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Кассия узколистная              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Cassia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angustifolia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Wahl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Бобовые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Fabaceae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\Downloads\senna-syir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5492" y="2947335"/>
            <a:ext cx="3632548" cy="3910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 растений\Листья 3\Cassia\Senna_alexandrina_Mill.-Cassia_angustifolia_L._(Senna_Plant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6822" y="845638"/>
            <a:ext cx="6167129" cy="4615710"/>
          </a:xfrm>
          <a:prstGeom prst="rect">
            <a:avLst/>
          </a:prstGeom>
          <a:noFill/>
        </p:spPr>
      </p:pic>
      <p:pic>
        <p:nvPicPr>
          <p:cNvPr id="13315" name="Picture 3" descr="C:\Users\User\Downloads\3572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652" y="851770"/>
            <a:ext cx="7307348" cy="4609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2049" y="5323428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сеннозид</a:t>
            </a:r>
            <a:r>
              <a:rPr lang="ru-RU" sz="2400" dirty="0" smtClean="0"/>
              <a:t> 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4444" y="5413198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сеннозид</a:t>
            </a:r>
            <a:r>
              <a:rPr lang="ru-RU" sz="2400" dirty="0" smtClean="0"/>
              <a:t> В</a:t>
            </a:r>
            <a:endParaRPr lang="ru-RU" sz="2400" dirty="0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803748" y="1067314"/>
          <a:ext cx="8579960" cy="389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S ChemDraw Drawing" r:id="rId3" imgW="6269979" imgH="2848538" progId="ChemDraw.Document.6.0">
                  <p:embed/>
                </p:oleObj>
              </mc:Choice>
              <mc:Fallback>
                <p:oleObj name="CS ChemDraw Drawing" r:id="rId3" imgW="6269979" imgH="2848538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748" y="1067314"/>
                        <a:ext cx="8579960" cy="3896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49687" y="5327604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сеннозид</a:t>
            </a:r>
            <a:r>
              <a:rPr lang="ru-RU" sz="2800" dirty="0" smtClean="0"/>
              <a:t> С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35462" y="5402761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сеннозид</a:t>
            </a:r>
            <a:r>
              <a:rPr lang="ru-RU" sz="2800" dirty="0" smtClean="0"/>
              <a:t> </a:t>
            </a:r>
            <a:r>
              <a:rPr lang="en-US" sz="2800" dirty="0" smtClean="0"/>
              <a:t>D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710918" y="751563"/>
          <a:ext cx="9249108" cy="4171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S ChemDraw Drawing" r:id="rId3" imgW="6315294" imgH="2848538" progId="ChemDraw.Document.6.0">
                  <p:embed/>
                </p:oleObj>
              </mc:Choice>
              <mc:Fallback>
                <p:oleObj name="CS ChemDraw Drawing" r:id="rId3" imgW="6315294" imgH="284853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918" y="751563"/>
                        <a:ext cx="9249108" cy="4171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9424" y="288099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7996" y="1285467"/>
            <a:ext cx="117118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Листья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сенны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включены в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ФС.2.5.0038.15.Сырье стандартизуется по содержанию суммы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агликонов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антраценового ряда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пересчете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хризофановую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кислоту, определяемой спектрофотометрическим методом при 523 нм после реакции с щелочно-аммиачным раствором (не менее 1,35%).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Листья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сенны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стандартизуется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содержанию суммы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гидроксиантраценовых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производных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пересчете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сеннозид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В, определяемой спектрофотометрическим методом при 515 нм после реакции с ацетатом магния (не менее 2,5%).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937" y="208442"/>
            <a:ext cx="4070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сенны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7889" name="Picture 1" descr="C:\Users\User\Downloads\47228.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19" y="1082639"/>
            <a:ext cx="4121063" cy="5775361"/>
          </a:xfrm>
          <a:prstGeom prst="rect">
            <a:avLst/>
          </a:prstGeom>
          <a:noFill/>
        </p:spPr>
      </p:pic>
      <p:pic>
        <p:nvPicPr>
          <p:cNvPr id="37890" name="Picture 2" descr="C:\Users\User\Downloads\8fcdbe8c1c148eb8db6bb424e021cc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577" y="1086532"/>
            <a:ext cx="3369502" cy="577146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36" y="1077238"/>
            <a:ext cx="3856810" cy="578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F:\ЛЕКАРСТВЕННЫЕ РАСТЕНИЯ\Фитопрепараты\Софтов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9945" y="0"/>
            <a:ext cx="5174167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1"/>
            <a:ext cx="698670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User\Downloads\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6897" y="674839"/>
            <a:ext cx="5725439" cy="572543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0"/>
            <a:ext cx="5386388" cy="2711109"/>
          </a:xfrm>
          <a:prstGeom prst="rect">
            <a:avLst/>
          </a:prstGeom>
        </p:spPr>
      </p:pic>
      <p:pic>
        <p:nvPicPr>
          <p:cNvPr id="5" name="Picture 2" descr="C:\Users\User\Downloads\230_230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800" y="2711109"/>
            <a:ext cx="4102100" cy="410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User\Downloads\senadeksin_tabletki_20a2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227" y="69822"/>
            <a:ext cx="7086773" cy="343916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27" y="3428410"/>
            <a:ext cx="7086773" cy="342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106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156</cp:revision>
  <dcterms:created xsi:type="dcterms:W3CDTF">2017-09-02T10:15:39Z</dcterms:created>
  <dcterms:modified xsi:type="dcterms:W3CDTF">2021-10-13T11:24:24Z</dcterms:modified>
</cp:coreProperties>
</file>