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7995" y="300625"/>
            <a:ext cx="1166173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Горца птичьего трава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Polygoni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avicularis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herba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Горец птичий (спорыш)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Polygonum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aviculare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Гречишные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Polygonaceae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E:\Фото растений\Травы 1\Polygonum aviculare\36652_ea143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6038" y="2360791"/>
            <a:ext cx="5425474" cy="4497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Фото растений\Травы 1\Polygonum aviculare\76897_30ac35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38751" cy="6858000"/>
          </a:xfrm>
          <a:prstGeom prst="rect">
            <a:avLst/>
          </a:prstGeom>
          <a:noFill/>
        </p:spPr>
      </p:pic>
      <p:pic>
        <p:nvPicPr>
          <p:cNvPr id="13314" name="Picture 2" descr="E:\Фото растений\Травы 1\Polygonum aviculare\161474_ca77ad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592" y="-23168"/>
            <a:ext cx="5891407" cy="7014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83278" y="5010278"/>
            <a:ext cx="3519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</a:t>
            </a:r>
            <a:r>
              <a:rPr lang="en-US" sz="2800" dirty="0" smtClean="0"/>
              <a:t>   </a:t>
            </a:r>
            <a:r>
              <a:rPr lang="ru-RU" sz="2800" dirty="0" err="1" smtClean="0"/>
              <a:t>авикулярин</a:t>
            </a:r>
            <a:endParaRPr lang="ru-RU" sz="2800" dirty="0"/>
          </a:p>
        </p:txBody>
      </p:sp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3093768" y="1289728"/>
          <a:ext cx="4922889" cy="3357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S ChemDraw Drawing" r:id="rId3" imgW="3302629" imgH="2250623" progId="ChemDraw.Document.6.0">
                  <p:embed/>
                </p:oleObj>
              </mc:Choice>
              <mc:Fallback>
                <p:oleObj name="CS ChemDraw Drawing" r:id="rId3" imgW="3302629" imgH="2250623" progId="ChemDraw.Document.6.0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3768" y="1289728"/>
                        <a:ext cx="4922889" cy="3357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8099" y="688932"/>
            <a:ext cx="1162415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Трава горца птичьего стандартизуется ГФ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ФС.2.5.0069.18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содержанию суммы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авикулярин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спектрофотометрическим методом при 410 нм после реакции с хлоридом алюминия (не менее 0,5%).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трава горца птичьего стандартизуется по содержанию суммы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гиперозид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спектрофотометрическим методом при 425 нм после гидролиза с НС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последующей реакции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агликонов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хлоридом алюминия (не менее 0,3%).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60365" y="258546"/>
            <a:ext cx="5982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горца птичьего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7649" name="Picture 1" descr="C:\Users\User\Downloads\266_spory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7420" y="1145635"/>
            <a:ext cx="3344907" cy="5712365"/>
          </a:xfrm>
          <a:prstGeom prst="rect">
            <a:avLst/>
          </a:prstGeom>
          <a:noFill/>
        </p:spPr>
      </p:pic>
      <p:pic>
        <p:nvPicPr>
          <p:cNvPr id="7" name="Picture 3" descr="F:\ЛЕКАРСТВЕННЫЕ РАСТЕНИЯ\Фитопрепараты\Гипертоплан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6921" y="1110640"/>
            <a:ext cx="3778358" cy="5747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5128"/>
            <a:ext cx="7469571" cy="4983271"/>
          </a:xfrm>
          <a:prstGeom prst="rect">
            <a:avLst/>
          </a:prstGeom>
        </p:spPr>
      </p:pic>
      <p:pic>
        <p:nvPicPr>
          <p:cNvPr id="3" name="Picture 2" descr="C:\Users\User\Downloads\790edc23c7f25d95cefa10e79baaa2a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522" y="1143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102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206</cp:revision>
  <dcterms:created xsi:type="dcterms:W3CDTF">2017-09-02T10:15:39Z</dcterms:created>
  <dcterms:modified xsi:type="dcterms:W3CDTF">2019-09-04T14:35:17Z</dcterms:modified>
</cp:coreProperties>
</file>