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0312" y="475989"/>
            <a:ext cx="1184962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Сабельника болотного корневища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Comari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palustris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rhizomata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Сабельник болотный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Comarum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palustre</a:t>
            </a: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Розоцветные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Rosaceae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User\Downloads\Sabelnik-bolotnyj-1024x6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4137" y="3056645"/>
            <a:ext cx="5724394" cy="3801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C:\Users\User\Downloads\sabelnik-bolotnyj-otzyv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09078"/>
            <a:ext cx="7620000" cy="5715000"/>
          </a:xfrm>
          <a:prstGeom prst="rect">
            <a:avLst/>
          </a:prstGeom>
          <a:noFill/>
        </p:spPr>
      </p:pic>
      <p:pic>
        <p:nvPicPr>
          <p:cNvPr id="13314" name="Picture 2" descr="C:\Users\User\Downloads\251826_7b516d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613775"/>
            <a:ext cx="7359937" cy="57243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75364" y="889348"/>
            <a:ext cx="117995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Корневища сабельника болотного содержат конденсированные дубильные вещества (от 6 до 16%). В свободном состоянии присутствуют (-)-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эпигаллокатехин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(+)-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галлокатехин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4684" y="3289149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342378" y="4121063"/>
            <a:ext cx="1184962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Корневища сабельника болотного стандартизуются ФСП 42-00415714-06 ЗАО «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Эвалар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–  по содержанию дубильных веществ, определяемых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спектрофотомет-рическим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методом при 280 нм.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59532" y="220967"/>
            <a:ext cx="75828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smtClean="0">
                <a:solidFill>
                  <a:srgbClr val="C00000"/>
                </a:solidFill>
              </a:rPr>
              <a:t>сабельника болотного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4817" name="Picture 1" descr="C:\Users\User\Downloads\nastojka-sabelnika-pokazanija-k-primeneniju-otzyvy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6767" y="927970"/>
            <a:ext cx="5930030" cy="5930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71</Words>
  <Application>Microsoft Office PowerPoint</Application>
  <PresentationFormat>Произвольный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121</cp:revision>
  <dcterms:created xsi:type="dcterms:W3CDTF">2017-09-02T10:15:39Z</dcterms:created>
  <dcterms:modified xsi:type="dcterms:W3CDTF">2017-11-21T19:22:25Z</dcterms:modified>
</cp:coreProperties>
</file>