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7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21.12.2017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63047" y="526093"/>
            <a:ext cx="11649206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Каланхоэ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побеги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свежие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Kalanchoes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cormi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recentes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                  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Каланхоэ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перистое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Kalancho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ё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pinnata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(Lam.)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Pers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Толстянковые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Crassulaceae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E:\Фото растений\Травы 3\Kalanchoe pinnata\Starr_070308-5334_Kalanchoe_pinnata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3826" y="2497899"/>
            <a:ext cx="5813468" cy="43601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Фото растений\Травы 3\Kalanchoe pinnata\Starr_080327-3835_Kalanchoe_pinnata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87453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1" descr="E:\Фото растений\Травы 3\Kalanchoe pinnata\K pinnata 1 - коп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36404"/>
            <a:ext cx="5160723" cy="68944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21051" y="370585"/>
            <a:ext cx="83439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</a:t>
            </a:r>
            <a:r>
              <a:rPr lang="ru-RU" sz="4000" dirty="0" smtClean="0">
                <a:solidFill>
                  <a:srgbClr val="C00000"/>
                </a:solidFill>
              </a:rPr>
              <a:t>состав и 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13566" y="1114816"/>
            <a:ext cx="10985327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Основные действующие вещества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каланхоэ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– органические кислоты: лимонная, яблочная, щавелевая и др. В соке листьев также содержится до 40% полисахаридов.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Качество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сырья регламентируется ФС 42-1782-82. Количественная стандартизация сырья не предусмотрена.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69029" y="228079"/>
            <a:ext cx="467852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err="1" smtClean="0">
                <a:solidFill>
                  <a:srgbClr val="C00000"/>
                </a:solidFill>
              </a:rPr>
              <a:t>каланхоэ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3073" name="Picture 1" descr="C:\Users\User\Downloads\kalanhoje-sok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9370" y="1201839"/>
            <a:ext cx="2945704" cy="56561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1256</TotalTime>
  <Words>65</Words>
  <Application>Microsoft Office PowerPoint</Application>
  <PresentationFormat>Произвольный</PresentationFormat>
  <Paragraphs>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199</cp:revision>
  <dcterms:created xsi:type="dcterms:W3CDTF">2017-09-02T10:15:39Z</dcterms:created>
  <dcterms:modified xsi:type="dcterms:W3CDTF">2017-12-21T17:44:00Z</dcterms:modified>
</cp:coreProperties>
</file>