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19C4-6FC6-4799-A701-96BA997338B9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2D32-153A-4D38-8D94-4976A7EC7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19C4-6FC6-4799-A701-96BA997338B9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2D32-153A-4D38-8D94-4976A7EC7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19C4-6FC6-4799-A701-96BA997338B9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2D32-153A-4D38-8D94-4976A7EC7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19C4-6FC6-4799-A701-96BA997338B9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2D32-153A-4D38-8D94-4976A7EC7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19C4-6FC6-4799-A701-96BA997338B9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2D32-153A-4D38-8D94-4976A7EC7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19C4-6FC6-4799-A701-96BA997338B9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2D32-153A-4D38-8D94-4976A7EC7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19C4-6FC6-4799-A701-96BA997338B9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2D32-153A-4D38-8D94-4976A7EC7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19C4-6FC6-4799-A701-96BA997338B9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2D32-153A-4D38-8D94-4976A7EC7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19C4-6FC6-4799-A701-96BA997338B9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2D32-153A-4D38-8D94-4976A7EC7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19C4-6FC6-4799-A701-96BA997338B9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2D32-153A-4D38-8D94-4976A7EC7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919C4-6FC6-4799-A701-96BA997338B9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42D32-153A-4D38-8D94-4976A7EC7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919C4-6FC6-4799-A701-96BA997338B9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2D32-153A-4D38-8D94-4976A7EC7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3071834"/>
          </a:xfrm>
        </p:spPr>
        <p:txBody>
          <a:bodyPr>
            <a:normAutofit/>
          </a:bodyPr>
          <a:lstStyle/>
          <a:p>
            <a:r>
              <a:rPr lang="ru-RU" b="1" dirty="0" smtClean="0"/>
              <a:t>Революционные потрясения  и жизнь СССР в первой половине ХХ 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6.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6.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6.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6.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6.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6.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6.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6.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6.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6.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6.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6.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6.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6.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6.2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6.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6.2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6.2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6.2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6.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6.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6.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6.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6.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6.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6.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</Words>
  <Application>Microsoft Office PowerPoint</Application>
  <PresentationFormat>Экран (4:3)</PresentationFormat>
  <Paragraphs>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Революционные потрясения  и жизнь СССР в первой половине ХХ в.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Family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6</dc:title>
  <dc:creator>Home</dc:creator>
  <cp:lastModifiedBy>Home</cp:lastModifiedBy>
  <cp:revision>3</cp:revision>
  <dcterms:created xsi:type="dcterms:W3CDTF">2017-09-02T12:56:24Z</dcterms:created>
  <dcterms:modified xsi:type="dcterms:W3CDTF">2019-11-30T07:19:05Z</dcterms:modified>
</cp:coreProperties>
</file>