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8" r:id="rId8"/>
    <p:sldId id="264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625" y="413359"/>
            <a:ext cx="11711836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Шиповника плоды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fructus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Шиповник майский (Ш. коричный)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majalis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Herrm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(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cinnamomea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Шиповник морщинистый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rugosa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Thunb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Шиповник собачий                       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canina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Розоцветные  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ownloads\00000016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3" y="4037076"/>
            <a:ext cx="4227258" cy="2820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ЛЕКАРСТВЕННЫЕ РАСТЕНИЯ\Фитопрепараты\Софтов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4419600" cy="58578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68" y="901935"/>
            <a:ext cx="2710009" cy="5956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7" y="1009774"/>
            <a:ext cx="5056279" cy="5848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4711700" cy="4711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63" y="1282699"/>
            <a:ext cx="3141133" cy="4711699"/>
          </a:xfrm>
          <a:prstGeom prst="rect">
            <a:avLst/>
          </a:prstGeom>
        </p:spPr>
      </p:pic>
      <p:pic>
        <p:nvPicPr>
          <p:cNvPr id="23554" name="Picture 2" descr="F:\ЛЕКАРСТВЕННЫЕ РАСТЕНИЯ\Фитопрепараты\Бальзам первопрестоль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466" y="1286004"/>
            <a:ext cx="4713961" cy="471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ЛЕКАРСТВЕННЫЕ РАСТЕНИЯ\Фитопрепараты\Гербо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68" y="1113543"/>
            <a:ext cx="6608163" cy="5537778"/>
          </a:xfrm>
          <a:prstGeom prst="rect">
            <a:avLst/>
          </a:prstGeom>
          <a:noFill/>
        </p:spPr>
      </p:pic>
      <p:pic>
        <p:nvPicPr>
          <p:cNvPr id="24579" name="Picture 3" descr="F:\ЛЕКАРСТВЕННЫЕ РАСТЕНИЯ\Фитопрепараты\Фито Новос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212" y="1114817"/>
            <a:ext cx="4872624" cy="552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о растений\Плоды\Rosa rugosa\129249_fe1b7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1" descr="E:\Фото растений\Плоды\Rosa rugosa\159901_2c404c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6614" y="0"/>
            <a:ext cx="67653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87221" y="358059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1292527" y="1453021"/>
          <a:ext cx="9756550" cy="300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6519753" imgH="2006378" progId="ChemDraw.Document.6.0">
                  <p:embed/>
                </p:oleObj>
              </mc:Choice>
              <mc:Fallback>
                <p:oleObj name="CS ChemDraw Drawing" r:id="rId3" imgW="6519753" imgH="2006378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527" y="1453021"/>
                        <a:ext cx="9756550" cy="3002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92690" y="4897677"/>
            <a:ext cx="11699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аскорбиновая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яблочная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      лимонная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к-та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6320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8621" y="474004"/>
            <a:ext cx="1169931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сырья регламентируется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ФС.2.5.0106.18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содержанию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аскорбиновой кислоты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0,2%) определяемой титрованием 2,6-дихлофенолиндофенолятом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натрия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йодатом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калия, если сырье предназначено для лекарственных растительных препаратов (пачки, фильтр-пакеты); суммы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каротиноидов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el-G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-каротин (не менее 300 мг%), если сырье предназначено для производства масла; суммы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рутин (не менее 0,4%), если сырье предназначено для производства препарата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Холосас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плоды шиповника стандартизуются по содержанию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аскорбиновой кислоты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(не менее 0,3%), определяемой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фотоэлектроколориметрическим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при 520 нм после цветной реакции с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динитрофенилгидразином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серной кислотой.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4615" y="0"/>
            <a:ext cx="5170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шиповника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097" name="Picture 1" descr="C:\Users\User\Downloads\192bbd2ff77f90a580a9bd174e2a4ff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9140"/>
            <a:ext cx="3545948" cy="6068860"/>
          </a:xfrm>
          <a:prstGeom prst="rect">
            <a:avLst/>
          </a:prstGeom>
          <a:noFill/>
        </p:spPr>
      </p:pic>
      <p:pic>
        <p:nvPicPr>
          <p:cNvPr id="4099" name="Picture 3" descr="C:\Users\User\Downloads\8825295241246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658" y="752475"/>
            <a:ext cx="4236930" cy="6105525"/>
          </a:xfrm>
          <a:prstGeom prst="rect">
            <a:avLst/>
          </a:prstGeom>
          <a:noFill/>
        </p:spPr>
      </p:pic>
      <p:pic>
        <p:nvPicPr>
          <p:cNvPr id="4100" name="Picture 4" descr="C:\Users\User\Downloads\Витаминный-сбор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8707" y="764088"/>
            <a:ext cx="4613293" cy="6093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" y="977030"/>
            <a:ext cx="3920647" cy="5880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4" y="978383"/>
            <a:ext cx="3923673" cy="5879617"/>
          </a:xfrm>
          <a:prstGeom prst="rect">
            <a:avLst/>
          </a:prstGeom>
        </p:spPr>
      </p:pic>
      <p:pic>
        <p:nvPicPr>
          <p:cNvPr id="8" name="Picture 1" descr="C:\Users\User\Downloads\brusnive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4131" y="960367"/>
            <a:ext cx="3895594" cy="589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55en3iogt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857" y="1027134"/>
            <a:ext cx="5830866" cy="5830866"/>
          </a:xfrm>
          <a:prstGeom prst="rect">
            <a:avLst/>
          </a:prstGeom>
          <a:noFill/>
        </p:spPr>
      </p:pic>
      <p:pic>
        <p:nvPicPr>
          <p:cNvPr id="6" name="Picture 1" descr="C:\Users\User\Downloads\137056_500x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500" y="989556"/>
            <a:ext cx="4818099" cy="5868445"/>
          </a:xfrm>
          <a:prstGeom prst="rect">
            <a:avLst/>
          </a:prstGeom>
          <a:noFill/>
        </p:spPr>
      </p:pic>
      <p:pic>
        <p:nvPicPr>
          <p:cNvPr id="8" name="Picture 3" descr="C:\Users\User\Downloads\57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8504" y="1025386"/>
            <a:ext cx="1640909" cy="583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User\Downloads\procedura-chistki-pecheni-holosas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348" y="495561"/>
            <a:ext cx="3826685" cy="6362439"/>
          </a:xfrm>
          <a:prstGeom prst="rect">
            <a:avLst/>
          </a:prstGeom>
          <a:noFill/>
        </p:spPr>
      </p:pic>
      <p:pic>
        <p:nvPicPr>
          <p:cNvPr id="1026" name="Picture 2" descr="C:\Users\User\Downloads\8825195528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469" y="516078"/>
            <a:ext cx="3570183" cy="6341922"/>
          </a:xfrm>
          <a:prstGeom prst="rect">
            <a:avLst/>
          </a:prstGeom>
          <a:noFill/>
        </p:spPr>
      </p:pic>
      <p:pic>
        <p:nvPicPr>
          <p:cNvPr id="1027" name="Picture 3" descr="C:\Users\User\Downloads\kholema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712" y="498622"/>
            <a:ext cx="3259181" cy="6359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shipovnik-mas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20455"/>
            <a:ext cx="6037546" cy="6037546"/>
          </a:xfrm>
          <a:prstGeom prst="rect">
            <a:avLst/>
          </a:prstGeom>
          <a:noFill/>
        </p:spPr>
      </p:pic>
      <p:pic>
        <p:nvPicPr>
          <p:cNvPr id="21507" name="Picture 3" descr="C:\Users\User\Downloads\31663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7442" y="823326"/>
            <a:ext cx="6034676" cy="603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158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190</cp:revision>
  <dcterms:created xsi:type="dcterms:W3CDTF">2017-09-02T10:15:39Z</dcterms:created>
  <dcterms:modified xsi:type="dcterms:W3CDTF">2019-09-05T11:34:27Z</dcterms:modified>
</cp:coreProperties>
</file>