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5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69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42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800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02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1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7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63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28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63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03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8E87512-ABE4-4652-A460-C1019CBB5A4E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EA4616-EFCE-4C36-A565-7EA8BE0C49A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216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2457" y="2443007"/>
            <a:ext cx="7766936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/>
              <a:t>«Государственное регулирование системы охраны здоровья граждан. Отрасли российского права как гаранты обеспечения прав граждан в сфере здравоохранения».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7322" y="4729388"/>
            <a:ext cx="9228201" cy="1645920"/>
          </a:xfrm>
        </p:spPr>
        <p:txBody>
          <a:bodyPr/>
          <a:lstStyle/>
          <a:p>
            <a:pPr algn="ctr"/>
            <a:r>
              <a:rPr lang="ru-RU" dirty="0" smtClean="0"/>
              <a:t>Лекция №1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38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43187" y="770708"/>
            <a:ext cx="620485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dirty="0" smtClean="0"/>
              <a:t>    В </a:t>
            </a:r>
            <a:r>
              <a:rPr lang="ru-RU" sz="1900" dirty="0"/>
              <a:t>целом можно выделить несколько уровней национального законодательства, регулирующих отношения в сфере здравоохранения</a:t>
            </a:r>
          </a:p>
          <a:p>
            <a:r>
              <a:rPr lang="ru-RU" sz="1900" dirty="0" smtClean="0"/>
              <a:t>    Первый </a:t>
            </a:r>
            <a:r>
              <a:rPr lang="ru-RU" sz="1900" dirty="0"/>
              <a:t>уровень составляет конституция РФ, которая является основой законодательного регулирования любых отношений, в т. Ч и в сфере оказания медицинских услуг.</a:t>
            </a:r>
          </a:p>
          <a:p>
            <a:r>
              <a:rPr lang="ru-RU" sz="1900" dirty="0" smtClean="0"/>
              <a:t>    Непосредственно </a:t>
            </a:r>
            <a:r>
              <a:rPr lang="ru-RU" sz="1900" dirty="0"/>
              <a:t>право на охрану здоровья и </a:t>
            </a:r>
            <a:r>
              <a:rPr lang="ru-RU" sz="1900" dirty="0" smtClean="0"/>
              <a:t>медицинскую </a:t>
            </a:r>
            <a:r>
              <a:rPr lang="ru-RU" sz="1900" dirty="0"/>
              <a:t>помощь, занимающее важнейшее место в системе прав человека и гражданина, закреплено в ст. 41 Конституции РФ.</a:t>
            </a:r>
          </a:p>
          <a:p>
            <a:r>
              <a:rPr lang="ru-RU" sz="1900" dirty="0" smtClean="0"/>
              <a:t>    Применительно </a:t>
            </a:r>
            <a:r>
              <a:rPr lang="ru-RU" sz="1900" dirty="0"/>
              <a:t>к рассматриваемой системе законодательства в сфере здравоохранения нельзя также не отметить и некоторые другие статьи Конституции РФ, тем или иным образом определяющие правовой режим осуществления права на охрану здоровья и медицинскую </a:t>
            </a:r>
            <a:r>
              <a:rPr lang="ru-RU" sz="1900" dirty="0" smtClean="0"/>
              <a:t>помощь.</a:t>
            </a:r>
          </a:p>
          <a:p>
            <a:endParaRPr lang="ru-RU" sz="1900" dirty="0"/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1553" y="1724296"/>
            <a:ext cx="4210343" cy="254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5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5029" y="1972491"/>
            <a:ext cx="58913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Так</a:t>
            </a:r>
            <a:r>
              <a:rPr lang="ru-RU" dirty="0"/>
              <a:t>, в части второй ст. 21 Конституции РФ содержится прямой запрет на проведение медицинских опытов, осуществление которых без добровольного согласия лица рассматривается как посягательство на достоинство личности.</a:t>
            </a:r>
          </a:p>
          <a:p>
            <a:r>
              <a:rPr lang="ru-RU" dirty="0"/>
              <a:t>  </a:t>
            </a:r>
            <a:r>
              <a:rPr lang="ru-RU" dirty="0" smtClean="0"/>
              <a:t>   Статья </a:t>
            </a:r>
            <a:r>
              <a:rPr lang="ru-RU" dirty="0"/>
              <a:t>20-24 Конституции РФ, гарантирующие право на жизнь, право на свободу и личную неприкосновенность, право на неприкосновенность частной жизни, личную и семейную тайну, также находятся в тесной взаимосвязи с правом на охрану здоровья и медицинскую помощь.</a:t>
            </a: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984" y="2070055"/>
            <a:ext cx="3597183" cy="269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07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81451" y="241728"/>
            <a:ext cx="68710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Второй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уровень законодательства в сфере здравоохранения составляют федеральные законы. Действующую систему федерального законодательства, регулирующего отношения при оказании медицинской помощи, в зависимости от предмета регулирования можно условно разделить на два уровня: система общего законодательства, действующего в сфере любых услуг ( т. ч. медицинских), и система специального законодательства, содержащая нормативно-правовые акты, посвященные исключительно вопросы регулирования общественных отношений в сфере медицинских и фармацевтической деятельности.</a:t>
            </a:r>
          </a:p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системе общего законодательства относят нормативно-правовые акты отраслевого назначения, регулирующие самые разнообразные сферы общественной жизни Российской Федерации, отдельные нормы которых применяются и для регулирования отношений по оказанию медицинских услуг, Закон РФ от 7 февраля 1992 г. № 23001-I «О защите прав потребителей»; Федеральный закон от 24 ноября 1995 г. № 181-ФЗ «О социальной защите инвалидов в Российской Федерации»; Федеральный закон от 24 июля 1998 г. № 124-ФЗ «Об основных гарантиях прав ребенка в Российской Федерации»; Федеральный закон от 8 января 1998 г. № 3-ФЗ «О наркотических средствах и психотропных веществах» и др.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52" y="1679662"/>
            <a:ext cx="4186277" cy="3033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00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6023" y="849085"/>
            <a:ext cx="579990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тем, правовые отношения, возникающие в сфере медицинской деятельности, настолько многочисленны и многогранны, что в структуру законодательства о здравоохранении тесно вплетаются нормы различных отраслей права: административного, гражданского, уголовного и т.д.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специального законодательства составляют и те нормативно-правовые акты, которые были приняты непосредственно для регулирования правоотношений в сфере осуществления медицинской деятельности.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нормативным документом для всей сферы здравоохранения Российской Федерации, устанавливающим правовые основы ее регулирования, в настоящее время является Федеральный закон от 21 ноября 2011 г № 323-ФЗ «Об основах охраны здоровья граждан в Российской Федерации», основные положения которого вступил в силу с 1 января 2012 г.</a:t>
            </a: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725" y="1577606"/>
            <a:ext cx="4303260" cy="286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0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87292" y="457199"/>
            <a:ext cx="565621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основополагающего Федерального закона , получили свое развитие и детализацию в специальных законодательных актах более узкой, направленной тематики: Федеральный закон от 20 июля 2012 г. № 125-ФЗ «О донорстве крови и ее компонентов»; Федеральный закон от 12 апреля 2010 г. № 61-ФЗ «Об обращении лекарственных средств»;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29 ноября 2010 г. № 326-ФЗ «Об обязательном медицинском страховании в Российской Федерации», Федеральный закон от 18 июня 2001 г. № 77-ФЗ «О предупреждении распространения туберкулеза в Российской Федерации»; Федеральный закон от 17 сентября 1998 г. № 157-ФЗ «Об иммунопрофилактики инфекционных болезней»; Федеральный закон то 30 марта 1995 г.№ 38-ФЗ «О предупреждении распространения в Российской Федерации заболевания, вызываемого вирусом иммунодефицита человека (ВИЧ-инфекция)» и т.д.</a:t>
            </a:r>
          </a:p>
          <a:p>
            <a:r>
              <a:rPr lang="en-US" dirty="0" smtClean="0"/>
              <a:t>  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282" y="1655718"/>
            <a:ext cx="4394019" cy="2929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83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8172" y="679269"/>
            <a:ext cx="93530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законодательства, регулирующего правоотношения при оказании медицинской помощи, составляют подзаконные нормативные правовые акты, которым отводится особое место в системе нормативных правовых актов в сфере здравоохранения. Это указы Президента, Постановления Правительства РФ, Приказы Министерства здравоохранения находится в совместном ведении Российской Федерации и субъектов Российской Федерации. Последнее десятилетие российская правовая система характеризуется тем, что в нее постепенно входит не только федеральное законодательство, но и законодательство субъектов РФ.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046" y="2987593"/>
            <a:ext cx="4272099" cy="320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30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4696" y="1501450"/>
            <a:ext cx="490728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Одним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из основных понятий любой отрасли права является понятие субъектов права, т.е. лиц, выступающих в качестве участников правоотношений, регулируемых данной отраслью права.</a:t>
            </a:r>
          </a:p>
          <a:p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Специфика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правого положения физических и юридических лиц, участвующих в правоотношениях при оказании медицинской помощи обусловлено тем, что они имеют право осуществлять свои права и обязанности только при соблюдении определенных условий, установленных законодательством РФ.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617" y="1701189"/>
            <a:ext cx="4435572" cy="3016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99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4377" y="2495007"/>
            <a:ext cx="8712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Спасибо за внимание</a:t>
            </a:r>
            <a:r>
              <a:rPr lang="ru-RU" sz="7200" dirty="0" smtClean="0"/>
              <a:t>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276242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</TotalTime>
  <Words>788</Words>
  <Application>Microsoft Office PowerPoint</Application>
  <PresentationFormat>Широкоэкранный</PresentationFormat>
  <Paragraphs>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Times New Roman</vt:lpstr>
      <vt:lpstr>Ретро</vt:lpstr>
      <vt:lpstr>«Государственное регулирование системы охраны здоровья граждан. Отрасли российского права как гаранты обеспечения прав граждан в сфере здравоохранения».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«Государственное регулирование системы охраны здоровья граждан. Отрасли российского права как гаранты обеспечения прав граждан в сфере здравоохранения».</dc:title>
  <dc:creator>Алсу Султаншина</dc:creator>
  <cp:lastModifiedBy>Алсу Султаншина</cp:lastModifiedBy>
  <cp:revision>3</cp:revision>
  <dcterms:created xsi:type="dcterms:W3CDTF">2018-09-16T09:01:15Z</dcterms:created>
  <dcterms:modified xsi:type="dcterms:W3CDTF">2018-09-16T09:22:41Z</dcterms:modified>
</cp:coreProperties>
</file>