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Рефрактометрия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Рефрактометр ИРФ-54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C:\Users\Ильзия и Фанзия\Desktop\pr_06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00808"/>
            <a:ext cx="8352928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Рефрактометр РЛ-2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100392" y="1600200"/>
            <a:ext cx="586408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30" name="Picture 6" descr="C:\Users\Ильзия и Фанзия\Desktop\ab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8568952" cy="49347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Рефрактометр ИРФ-22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C:\Users\Ильзия и Фанзия\Desktop\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628800"/>
            <a:ext cx="4104456" cy="4320480"/>
          </a:xfrm>
          <a:prstGeom prst="rect">
            <a:avLst/>
          </a:prstGeom>
          <a:noFill/>
        </p:spPr>
      </p:pic>
      <p:pic>
        <p:nvPicPr>
          <p:cNvPr id="5" name="Picture 7" descr="C:\Users\Ильзия и Фанзия\Desktop\i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628800"/>
            <a:ext cx="3143994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Современные приборы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Ильзия и Фанзия\Desktop\1184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40768"/>
            <a:ext cx="5616624" cy="5317232"/>
          </a:xfrm>
          <a:prstGeom prst="rect">
            <a:avLst/>
          </a:prstGeom>
          <a:noFill/>
        </p:spPr>
      </p:pic>
      <p:pic>
        <p:nvPicPr>
          <p:cNvPr id="5" name="Picture 3" descr="C:\Users\Ильзия и Фанзия\Desktop\product5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844824"/>
            <a:ext cx="2771800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9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Яркая</vt:lpstr>
      <vt:lpstr>Рефрактометрия </vt:lpstr>
      <vt:lpstr>Рефрактометр ИРФ-54</vt:lpstr>
      <vt:lpstr>Рефрактометр РЛ-2</vt:lpstr>
      <vt:lpstr>Рефрактометр ИРФ-22</vt:lpstr>
      <vt:lpstr>Современные приборы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Рефрактометрия </dc:title>
  <dc:creator>Ильзия и Фанзия</dc:creator>
  <cp:lastModifiedBy>Ильзия и Фанзия</cp:lastModifiedBy>
  <cp:revision>1</cp:revision>
  <dcterms:created xsi:type="dcterms:W3CDTF">2013-11-19T19:58:52Z</dcterms:created>
  <dcterms:modified xsi:type="dcterms:W3CDTF">2013-11-19T20:06:54Z</dcterms:modified>
</cp:coreProperties>
</file>