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5921" y="405004"/>
            <a:ext cx="11686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Кукурузы столбики с рыльцами          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maydis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styli cum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stigmatis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 обыкновенная 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Мятликовые                 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Poaceae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3022256"/>
            <a:ext cx="4944817" cy="38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9526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6163" y="4952788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smtClean="0"/>
              <a:t>       </a:t>
            </a:r>
            <a:r>
              <a:rPr lang="ru-RU" sz="2800" dirty="0" smtClean="0"/>
              <a:t>лютеолин-7-глюкозид (</a:t>
            </a:r>
            <a:r>
              <a:rPr lang="ru-RU" sz="2800" dirty="0" err="1" smtClean="0"/>
              <a:t>цинарозид</a:t>
            </a:r>
            <a:r>
              <a:rPr lang="ru-RU" sz="2800" dirty="0"/>
              <a:t>)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55" y="1456604"/>
            <a:ext cx="4948030" cy="32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865" y="1195493"/>
            <a:ext cx="1164920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Кукурузные рыльца стандартизуются ГФ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ФС.2.5.0079.18 по содержанию экстрактивных веществ, извлекаемых 79% спиртом (не менее 15%) и сумме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пересчете 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лютеолин-7-глюкозид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0,35%), определяемой методом дифференциальной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405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реакции с AlCl</a:t>
            </a:r>
            <a:r>
              <a:rPr lang="ru-RU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6458" y="322047"/>
            <a:ext cx="10251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кукурузных столбиков с рыльцами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29933"/>
            <a:ext cx="5828067" cy="5828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67" y="1029932"/>
            <a:ext cx="3476722" cy="58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80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233</cp:revision>
  <dcterms:created xsi:type="dcterms:W3CDTF">2017-09-02T10:15:39Z</dcterms:created>
  <dcterms:modified xsi:type="dcterms:W3CDTF">2021-10-26T12:17:50Z</dcterms:modified>
</cp:coreProperties>
</file>