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275921" y="405004"/>
            <a:ext cx="11686784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Кукурузы столбики с рыльцами           </a:t>
            </a:r>
            <a:endParaRPr lang="ru-RU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Zeae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maydis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styli cum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stigmatis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Кукуруза обыкновенная               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Zea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mays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сем. Мятликовые                            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Poaceae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2700" y="3022256"/>
            <a:ext cx="4944817" cy="3835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79526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0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924476" y="195220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46163" y="4952788"/>
            <a:ext cx="101460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          </a:t>
            </a:r>
            <a:r>
              <a:rPr lang="ru-RU" sz="2800" dirty="0" smtClean="0"/>
              <a:t>       </a:t>
            </a:r>
            <a:r>
              <a:rPr lang="ru-RU" sz="2800" dirty="0" smtClean="0"/>
              <a:t>лютеолин-7-глюкозид (</a:t>
            </a:r>
            <a:r>
              <a:rPr lang="ru-RU" sz="2800" dirty="0" err="1" smtClean="0"/>
              <a:t>цинарозид</a:t>
            </a:r>
            <a:r>
              <a:rPr lang="ru-RU" sz="2800" dirty="0"/>
              <a:t>)</a:t>
            </a:r>
            <a:endParaRPr lang="ru-RU" sz="2800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7155" y="1456604"/>
            <a:ext cx="4948030" cy="320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4476" y="0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7865" y="903106"/>
            <a:ext cx="117517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Times New Roman" panose="02020603050405020304" pitchFamily="18" charset="0"/>
              </a:rPr>
              <a:t>      </a:t>
            </a:r>
            <a:endParaRPr lang="ru-RU" sz="3200" dirty="0">
              <a:effectLst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87865" y="1195493"/>
            <a:ext cx="11649206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Кукурузные рыльца стандартизуются ГФ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XIV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ФС.2.5.0079.18 по содержанию экстрактивных веществ, извлекаемых 79% спиртом (не менее 15%) и сумме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флавоноидов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пересчете на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лютеолин-7-глюкозид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(не менее 0,35%), определяемой методом дифференциальной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спектрофотометрии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405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нм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после реакции с AlCl</a:t>
            </a:r>
            <a:r>
              <a:rPr lang="ru-RU" sz="3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97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86458" y="322047"/>
            <a:ext cx="1025101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</a:t>
            </a:r>
            <a:r>
              <a:rPr lang="ru-RU" sz="4000" dirty="0" smtClean="0">
                <a:solidFill>
                  <a:srgbClr val="C00000"/>
                </a:solidFill>
              </a:rPr>
              <a:t>кукурузных столбиков с рыльцами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" y="1029933"/>
            <a:ext cx="5828067" cy="582806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367" y="1029932"/>
            <a:ext cx="3476722" cy="5828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1328</TotalTime>
  <Words>80</Words>
  <Application>Microsoft Office PowerPoint</Application>
  <PresentationFormat>Широкоэкранный</PresentationFormat>
  <Paragraphs>10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233</cp:revision>
  <dcterms:created xsi:type="dcterms:W3CDTF">2017-09-02T10:15:39Z</dcterms:created>
  <dcterms:modified xsi:type="dcterms:W3CDTF">2021-10-26T12:17:50Z</dcterms:modified>
</cp:coreProperties>
</file>