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B83FD0-71CA-4F02-895E-ACE136B81BF0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02081DB-235F-4429-8279-868AB4421E1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3FD0-71CA-4F02-895E-ACE136B81BF0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81DB-235F-4429-8279-868AB4421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3FD0-71CA-4F02-895E-ACE136B81BF0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81DB-235F-4429-8279-868AB4421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B83FD0-71CA-4F02-895E-ACE136B81BF0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2081DB-235F-4429-8279-868AB4421E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B83FD0-71CA-4F02-895E-ACE136B81BF0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02081DB-235F-4429-8279-868AB4421E1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3FD0-71CA-4F02-895E-ACE136B81BF0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81DB-235F-4429-8279-868AB4421E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3FD0-71CA-4F02-895E-ACE136B81BF0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81DB-235F-4429-8279-868AB4421E1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B83FD0-71CA-4F02-895E-ACE136B81BF0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2081DB-235F-4429-8279-868AB4421E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3FD0-71CA-4F02-895E-ACE136B81BF0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81DB-235F-4429-8279-868AB4421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B83FD0-71CA-4F02-895E-ACE136B81BF0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2081DB-235F-4429-8279-868AB4421E1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B83FD0-71CA-4F02-895E-ACE136B81BF0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2081DB-235F-4429-8279-868AB4421E1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B83FD0-71CA-4F02-895E-ACE136B81BF0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2081DB-235F-4429-8279-868AB4421E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916416" cy="23286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Лекция 3.</a:t>
            </a:r>
            <a:br>
              <a:rPr lang="ru-RU" sz="4000" dirty="0" smtClean="0"/>
            </a:br>
            <a:r>
              <a:rPr lang="ru-RU" sz="4000" dirty="0" smtClean="0"/>
              <a:t> Правовое регулирование отдельных видов медицинской деятельности.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8586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5558" y="116632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 Санитарно-эпидемиологическое благополучие населения</a:t>
            </a:r>
            <a:r>
              <a:rPr lang="ru-RU" dirty="0" smtClean="0"/>
              <a:t> рассматривается как одно из основных условий реализации конституционных прав граждан на охрану здоровья и благоприятную окружающую среду.</a:t>
            </a:r>
          </a:p>
          <a:p>
            <a:pPr marL="0" indent="0">
              <a:buNone/>
            </a:pPr>
            <a:r>
              <a:rPr lang="ru-RU" dirty="0" smtClean="0"/>
              <a:t>      Здоровье населения и отдельного индивида во многом зависит от состояния окружающей его среды, поэтому государство и его институты, а также общество должны поддерживать окружающую среду в благоприятном для проживания человека состоянии, проводить мероприятия по устранению отрицательных воздействий среды на жизнь и здоровье людей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87360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97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соответствии со ст. 2 ФЗ «О санитарно-эпидемиологическом благополучии населения» санитарно-эпидемиологическое благополучие населения обеспечивается посредством: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5976664" cy="506916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Профилактики заболеваний в соответствии с санитарно-эпидемиологической обстановкой и прогнозом ее изменения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Контроля за выполнением санитарно-противоэпидемических мероприятий и обязательным соблюдением гражданами, индивидуальными предпринимателями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юр.лицами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санитарных правил как составной части осуществляемой ими деятельности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Государственного санитарно-эпидемиологического надзора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Сертификации продукции, работ и услуг, представляющих потенциальную опасность для человека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Лицензирования видов деятельности, представляющих потенциальную опасность для человека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Государственной регистрации потенциально опасных для человека химических и биологических веществ, отдельных видов продукции, радиоактивных веществ, отходов производства и потребления, а также впервые ввозимых на территорию РФ отдельных видов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продукции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79799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05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39952" y="188640"/>
            <a:ext cx="4865081" cy="612068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Проведение социально-гигиенического мониторинга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Научных исследований в области обеспечения санитарно-эпидемиологического благополучия населения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Мер по своевременному информированию населения о возникновении инфекционных заболеваний, массовых неинфекционных заболеваний(отравлений),состоянии среды обитания и проводимых санитарно-профилактических мероприятий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Мер по гигиеническому воспитанию и обучению населения и пропаганде здорового образа жизни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Мер по привлечению к ответственности за нарушение законодательства РФ в области обеспечения санитарно-эпидемиологического благополучия населения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" y="620688"/>
            <a:ext cx="394027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712968" cy="6357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        В 1995 г. был принят ФЗ «</a:t>
            </a:r>
            <a:r>
              <a:rPr lang="ru-RU" sz="1600" dirty="0"/>
              <a:t>О</a:t>
            </a:r>
            <a:r>
              <a:rPr lang="ru-RU" sz="1600" dirty="0" smtClean="0"/>
              <a:t> предупреждении распространения в РФ заболевания, вызываемого ВИЧ-инфекции», в преамбуле которого подчеркивается, что </a:t>
            </a:r>
            <a:r>
              <a:rPr lang="ru-RU" sz="1600" i="1" dirty="0" smtClean="0"/>
              <a:t>ВИЧ-инфекция – это приобретающее массовое распространение в мире заболевание, создающее угрозу личной, общественной, государственной безопасности, а также угрозу существованию человека.</a:t>
            </a:r>
          </a:p>
          <a:p>
            <a:r>
              <a:rPr lang="ru-RU" sz="1600" dirty="0" smtClean="0"/>
              <a:t>Одним из важнейших элементов предупреждения распространения ВИЧ-инфекции является медицинское освидетельствование граждан. По общему правилу освидетельствование является добровольным, </a:t>
            </a:r>
            <a:r>
              <a:rPr lang="ru-RU" sz="1600" dirty="0" err="1" smtClean="0"/>
              <a:t>т.е</a:t>
            </a:r>
            <a:r>
              <a:rPr lang="ru-RU" sz="1600" dirty="0"/>
              <a:t> </a:t>
            </a:r>
            <a:r>
              <a:rPr lang="ru-RU" sz="1600" dirty="0" smtClean="0"/>
              <a:t>производится с согласия лица(либо его представителя в определенных законом случаях) </a:t>
            </a:r>
          </a:p>
          <a:p>
            <a:r>
              <a:rPr lang="ru-RU" sz="1600" dirty="0" smtClean="0"/>
              <a:t>Обязательному освидетельствованию в соответствии со ст.3 закона подлежат: доноры крови, биологических жидкостей, органов и тканей; лица, занятые отдельными видами профессиональной деятельности; лица, находящиеся в местах лишения свободы</a:t>
            </a:r>
          </a:p>
          <a:p>
            <a:r>
              <a:rPr lang="ru-RU" sz="1600" dirty="0" smtClean="0"/>
              <a:t>Определенным заслоном в распространении этого грозного заболевания является и хорошая организация лечебно-диагностического процесса при ВИЧ-инфицировании и СПИДе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31249"/>
            <a:ext cx="2486075" cy="284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84" y="4131249"/>
            <a:ext cx="3591471" cy="269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98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4752528" cy="6285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В 1998 г. </a:t>
            </a:r>
            <a:r>
              <a:rPr lang="ru-RU" sz="1600" dirty="0"/>
              <a:t>б</a:t>
            </a:r>
            <a:r>
              <a:rPr lang="ru-RU" sz="1600" dirty="0" smtClean="0"/>
              <a:t>ыл принят и выступил в силу ФЗ «Об иммунопрофилактике инфекционных болезней», направленный на предупреждение, ограничение распространения и ликвидацию инфекционных болезней путем проведения профилактических прививок . Закон определяет иммунопрофилактику как систему  </a:t>
            </a:r>
            <a:r>
              <a:rPr lang="ru-RU" sz="1600" dirty="0" smtClean="0"/>
              <a:t>мероприятий, осуществляемых в целях предупреждения, ограничения распространения и ликвидации болезней путем проведения профилактических прививок</a:t>
            </a:r>
          </a:p>
          <a:p>
            <a:r>
              <a:rPr lang="ru-RU" dirty="0" smtClean="0"/>
              <a:t> </a:t>
            </a:r>
            <a:r>
              <a:rPr lang="ru-RU" sz="1600" dirty="0" smtClean="0"/>
              <a:t>Законом провозглашается принцип доступности для граждан прививок,  что обеспечивается за счет бесплатного для населения проведения профилактических прививок </a:t>
            </a:r>
            <a:r>
              <a:rPr lang="ru-RU" sz="1600" i="1" dirty="0" smtClean="0"/>
              <a:t>в следующих случаях: если они включены в Национальный календарь профилактических прививок, утверждаемый уполномоченным государственным органом; если имеется угроза возникновения на определенной территории инфекционных болезней (по эпидемиологическим показаниям) в соответствии с решением главного государственного санитарного врача РФ или главного санитарного врача субъекта РФ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061098" cy="594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98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27984" y="188640"/>
            <a:ext cx="4072880" cy="635732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2001 </a:t>
            </a:r>
            <a:r>
              <a:rPr lang="ru-RU" sz="2000" dirty="0" smtClean="0"/>
              <a:t>г. </a:t>
            </a:r>
            <a:r>
              <a:rPr lang="ru-RU" sz="2000" dirty="0"/>
              <a:t>был принят </a:t>
            </a:r>
            <a:r>
              <a:rPr lang="ru-RU" sz="2000" dirty="0" smtClean="0"/>
              <a:t>ФЗ «О </a:t>
            </a:r>
            <a:r>
              <a:rPr lang="ru-RU" sz="2000" dirty="0"/>
              <a:t>предупреждении распространения туберкулеза в </a:t>
            </a:r>
            <a:r>
              <a:rPr lang="ru-RU" sz="2000" dirty="0" smtClean="0"/>
              <a:t>РФ», установивший правовые основы осуществления государственной политики в области предупреждения распространения туберкулеза в РФ в целях охраны здоровья граждан и обеспечения санитарно-эпидемиологического благополучия населения.</a:t>
            </a:r>
          </a:p>
          <a:p>
            <a:r>
              <a:rPr lang="ru-RU" sz="2000" dirty="0" smtClean="0"/>
              <a:t>В соответствии с ч.2 ст. 7 этого Закона противотуберкулезная помощь оказывается гражданам при их добровольном обращении или с их согласия, за исключением случаев, предусмотренных ст.9 и 10 настоящего ФЗ и другими федеральными законами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6739" r="10179" b="18169"/>
          <a:stretch/>
        </p:blipFill>
        <p:spPr bwMode="auto">
          <a:xfrm>
            <a:off x="0" y="260648"/>
            <a:ext cx="4364182" cy="57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98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212976"/>
            <a:ext cx="8435280" cy="350822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Порядок оказания психиатрической помощи основывается на принципе добровольности обращения гражданина за ней, закрепленном в ст. 4 </a:t>
            </a:r>
            <a:r>
              <a:rPr lang="ru-RU" sz="1800" dirty="0"/>
              <a:t>З</a:t>
            </a:r>
            <a:r>
              <a:rPr lang="ru-RU" sz="1800" dirty="0" smtClean="0"/>
              <a:t>акона РФ «О </a:t>
            </a:r>
            <a:r>
              <a:rPr lang="ru-RU" sz="1800" dirty="0"/>
              <a:t>психиатрической помощи </a:t>
            </a:r>
            <a:r>
              <a:rPr lang="ru-RU" sz="1800" dirty="0" smtClean="0"/>
              <a:t>и гарантия прав граждан при ее оказании». Имеющиеся исключения из этого принципа определены законом.</a:t>
            </a:r>
          </a:p>
          <a:p>
            <a:r>
              <a:rPr lang="ru-RU" sz="1800" dirty="0" smtClean="0"/>
              <a:t>Психиатрическая помощь включает в себя обследование психического здоровья граждан, диагностику психических расстройств, лечение, уход и медико-социальную реабилитацию лиц, страдающих психическими расстройствами.</a:t>
            </a:r>
          </a:p>
          <a:p>
            <a:r>
              <a:rPr lang="ru-RU" sz="1800" dirty="0" smtClean="0"/>
              <a:t> Законодательство закрепленными принципами психиатрической помощи являются законность, гуманность и соблюдение прав человека и гражданина 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667">
            <a:off x="780785" y="89199"/>
            <a:ext cx="2672205" cy="289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5137"/>
            <a:ext cx="3384356" cy="226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46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7601272" cy="6069288"/>
          </a:xfrm>
        </p:spPr>
        <p:txBody>
          <a:bodyPr/>
          <a:lstStyle/>
          <a:p>
            <a:r>
              <a:rPr lang="ru-RU" dirty="0" smtClean="0"/>
              <a:t>В России в 1992 г. </a:t>
            </a:r>
            <a:r>
              <a:rPr lang="ru-RU" dirty="0"/>
              <a:t>б</a:t>
            </a:r>
            <a:r>
              <a:rPr lang="ru-RU" dirty="0" smtClean="0"/>
              <a:t>ыл принят Закон РФ «О трансплантологии органов и(или) тканей человека». Согласно этому закону трансплантация органов и(или) тканей живого донора или трупа может быть применена только в случае, если другие медицинские средства не могут гарантировать сохранения жизни больного(реципиента) либо восстановления его здоровья.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7" b="10518"/>
          <a:stretch/>
        </p:blipFill>
        <p:spPr bwMode="auto">
          <a:xfrm>
            <a:off x="1050682" y="3789040"/>
            <a:ext cx="6762750" cy="299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936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</TotalTime>
  <Words>702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Лекция 3.  Правовое регулирование отдельных видов медицинской деятельности. </vt:lpstr>
      <vt:lpstr>Презентация PowerPoint</vt:lpstr>
      <vt:lpstr>В соответствии со ст. 2 ФЗ «О санитарно-эпидемиологическом благополучии населения» санитарно-эпидемиологическое благополучие населения обеспечивается посредством: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3. Правовое регулирование отдельных видов медицинской деятельности.</dc:title>
  <dc:creator>Пользователь Windows</dc:creator>
  <cp:lastModifiedBy>Пользователь Windows</cp:lastModifiedBy>
  <cp:revision>14</cp:revision>
  <dcterms:created xsi:type="dcterms:W3CDTF">2018-09-15T11:05:32Z</dcterms:created>
  <dcterms:modified xsi:type="dcterms:W3CDTF">2018-09-15T14:24:22Z</dcterms:modified>
</cp:coreProperties>
</file>