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8" r:id="rId3"/>
    <p:sldId id="263" r:id="rId4"/>
    <p:sldId id="259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9400" y="228938"/>
            <a:ext cx="1168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Калины обыкновенной кора                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Viburni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opuli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cortex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Калины плоды свежие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Viburni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fructus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recens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Калина обыкновенная                                 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Viburnum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opulus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Калина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Саржента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Viburnum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sargentii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Koehne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сем. Жимолостные                                       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Caprifoliaceae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dirty="0">
              <a:effectLst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5178" y="2361045"/>
            <a:ext cx="5387622" cy="4408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545580" cy="68580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5370" y="0"/>
            <a:ext cx="622662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987221" y="358059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Химический состав</a:t>
            </a: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15968" y="1010828"/>
            <a:ext cx="11506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   </a:t>
            </a: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Основные действующие вещества коры калины обыкновенной – дубильные вещества и </a:t>
            </a:r>
            <a:r>
              <a:rPr kumimoji="0" lang="ru-RU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иридоиды</a:t>
            </a: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Действующие вещества плодов калины – органические кислоты.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7066129"/>
              </p:ext>
            </p:extLst>
          </p:nvPr>
        </p:nvGraphicFramePr>
        <p:xfrm>
          <a:off x="2997200" y="2580488"/>
          <a:ext cx="3682999" cy="41459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CS ChemDraw Drawing" r:id="rId3" imgW="2899815" imgH="3254656" progId="ChemDraw.Document.6.0">
                  <p:embed/>
                </p:oleObj>
              </mc:Choice>
              <mc:Fallback>
                <p:oleObj name="CS ChemDraw Drawing" r:id="rId3" imgW="2899815" imgH="3254656" progId="ChemDraw.Document.6.0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7200" y="2580488"/>
                        <a:ext cx="3682999" cy="41459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253184" y="4150148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Опулусиридоид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22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201441" y="450609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5580" y="1325400"/>
            <a:ext cx="11506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</a:rPr>
              <a:t>     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Кора калины обыкновенной стандартизуется ГФ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XIV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ФС.2.5.0017.15 по содержанию дубильных веществ в пересчете на танин (не менее 4%) и экстрактивных веществ, извлекаемых 50% спиртом (не менее 18%). Плоды калины стандартизуются ФС.2.5.0076.18 по содержанию суммы органических кислот в пересчете на яблочную кислоту (не менее 6%). </a:t>
            </a:r>
          </a:p>
          <a:p>
            <a:pPr algn="just"/>
            <a:endParaRPr lang="ru-RU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687209" y="153753"/>
            <a:ext cx="43386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калины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3009" y="988510"/>
            <a:ext cx="4086634" cy="5869492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988510"/>
            <a:ext cx="3128409" cy="586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109</Words>
  <Application>Microsoft Office PowerPoint</Application>
  <PresentationFormat>Широкоэкранный</PresentationFormat>
  <Paragraphs>11</Paragraphs>
  <Slides>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CS ChemDraw Drawing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152</cp:revision>
  <dcterms:created xsi:type="dcterms:W3CDTF">2017-09-02T10:15:39Z</dcterms:created>
  <dcterms:modified xsi:type="dcterms:W3CDTF">2021-12-06T16:56:50Z</dcterms:modified>
</cp:coreProperties>
</file>