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7638" y="0"/>
            <a:ext cx="119507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Диоскореи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ниппонской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корневища с корнями          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Dioscoreae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nipponicae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rhizomata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radicibus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Диоскорея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ниппонская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Dioscorea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nipponica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Makino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Диоскорейные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Dioscoreaceae</a:t>
            </a: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99" y="2492656"/>
            <a:ext cx="4575345" cy="436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sadov0d.ru/art/2015/05/Aralia-3.jpg"/>
          <p:cNvSpPr>
            <a:spLocks noChangeAspect="1" noChangeArrowheads="1"/>
          </p:cNvSpPr>
          <p:nvPr/>
        </p:nvSpPr>
        <p:spPr bwMode="auto">
          <a:xfrm>
            <a:off x="632094" y="1083971"/>
            <a:ext cx="2677776" cy="267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7200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0"/>
            <a:ext cx="9177867" cy="688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Rectangle 143"/>
          <p:cNvSpPr>
            <a:spLocks noChangeArrowheads="1"/>
          </p:cNvSpPr>
          <p:nvPr/>
        </p:nvSpPr>
        <p:spPr bwMode="auto">
          <a:xfrm>
            <a:off x="914399" y="1609859"/>
            <a:ext cx="1518948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45"/>
          <p:cNvSpPr>
            <a:spLocks noChangeArrowheads="1"/>
          </p:cNvSpPr>
          <p:nvPr/>
        </p:nvSpPr>
        <p:spPr bwMode="auto">
          <a:xfrm>
            <a:off x="4862483" y="2189528"/>
            <a:ext cx="171956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1"/>
          <p:cNvSpPr>
            <a:spLocks noChangeArrowheads="1"/>
          </p:cNvSpPr>
          <p:nvPr/>
        </p:nvSpPr>
        <p:spPr bwMode="auto">
          <a:xfrm>
            <a:off x="1073425" y="728869"/>
            <a:ext cx="22036335" cy="48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810250" y="5498809"/>
            <a:ext cx="1531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err="1"/>
              <a:t>диосцин</a:t>
            </a:r>
            <a:endParaRPr lang="ru-RU" sz="2800" dirty="0"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0" y="1311359"/>
            <a:ext cx="7302500" cy="422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097340"/>
            <a:ext cx="121920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Качество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сырья регламентируется ФС 42-1521-80. Стандартизуются корневища с корнями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диоскореи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ниппонс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-кой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 суммы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фуростаноловых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гликозидов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определяемой методом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фотоэлектроколориметрии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реакции с п-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диметиламинобензальдегидом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(не менее 3%). </a:t>
            </a:r>
          </a:p>
          <a:p>
            <a:r>
              <a:rPr lang="ru-RU" sz="3200" b="1" i="1" dirty="0"/>
              <a:t> 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70600" y="246020"/>
            <a:ext cx="79208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>
                <a:solidFill>
                  <a:srgbClr val="C00000"/>
                </a:solidFill>
              </a:rPr>
              <a:t>д</a:t>
            </a:r>
            <a:r>
              <a:rPr lang="ru-RU" sz="4000" dirty="0" err="1" smtClean="0">
                <a:solidFill>
                  <a:srgbClr val="C00000"/>
                </a:solidFill>
              </a:rPr>
              <a:t>иоскореи</a:t>
            </a: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 err="1">
                <a:solidFill>
                  <a:srgbClr val="C00000"/>
                </a:solidFill>
              </a:rPr>
              <a:t>ниппонской</a:t>
            </a:r>
            <a:r>
              <a:rPr lang="ru-RU" sz="40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611" y="965200"/>
            <a:ext cx="5892800" cy="589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56</Words>
  <Application>Microsoft Office PowerPoint</Application>
  <PresentationFormat>Широкоэкранный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75</cp:revision>
  <dcterms:created xsi:type="dcterms:W3CDTF">2017-09-02T10:15:39Z</dcterms:created>
  <dcterms:modified xsi:type="dcterms:W3CDTF">2021-09-30T17:42:21Z</dcterms:modified>
</cp:coreProperties>
</file>