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5573" y="475989"/>
            <a:ext cx="1162415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Рябины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обыкновенной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плоды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Sorbi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aucupariae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fructus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Рябина обыкновенная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Sorbus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aucuparia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Розоцветные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Фото растений\Плоды\Sorbus aucuparia\11786_b0d171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1989" y="2381511"/>
            <a:ext cx="5968652" cy="4476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E:\Фото растений\Плоды\Sorbus aucuparia\200705_19cb44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4927" y="1"/>
            <a:ext cx="9143999" cy="6857999"/>
          </a:xfrm>
          <a:prstGeom prst="rect">
            <a:avLst/>
          </a:prstGeom>
          <a:noFill/>
        </p:spPr>
      </p:pic>
      <p:pic>
        <p:nvPicPr>
          <p:cNvPr id="2" name="Picture 2" descr="E:\Фото растений\Плоды\Sorbus aucuparia\200706_36e7db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292527" y="1453021"/>
          <a:ext cx="9756550" cy="300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3" imgW="6519753" imgH="2006378" progId="ChemDraw.Document.6.0">
                  <p:embed/>
                </p:oleObj>
              </mc:Choice>
              <mc:Fallback>
                <p:oleObj name="CS ChemDraw Drawing" r:id="rId3" imgW="6519753" imgH="2006378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527" y="1453021"/>
                        <a:ext cx="9756550" cy="3002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92690" y="4897677"/>
            <a:ext cx="11699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аскорбиновая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к-та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яблочная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к-та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      лимонная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к-та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5121" y="1151234"/>
            <a:ext cx="117243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сырья регламентируется ГФ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 –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ФС.2.5.0093.18 по содержанию суммы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органических кислот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3,2%),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определяемой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методом нейтрализации.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4615" y="0"/>
            <a:ext cx="4387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рябины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User\Downloads\Витаминный-сбор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795" y="819242"/>
            <a:ext cx="4571539" cy="6038757"/>
          </a:xfrm>
          <a:prstGeom prst="rect">
            <a:avLst/>
          </a:prstGeom>
          <a:noFill/>
        </p:spPr>
      </p:pic>
      <p:pic>
        <p:nvPicPr>
          <p:cNvPr id="28673" name="Picture 1" descr="C:\Users\User\Downloads\1468734148_img_4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2335"/>
            <a:ext cx="3795386" cy="602566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70" y="901935"/>
            <a:ext cx="2710009" cy="59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50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194</cp:revision>
  <dcterms:created xsi:type="dcterms:W3CDTF">2017-09-02T10:15:39Z</dcterms:created>
  <dcterms:modified xsi:type="dcterms:W3CDTF">2019-09-04T15:46:01Z</dcterms:modified>
</cp:coreProperties>
</file>