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handoutMasterIdLst>
    <p:handoutMasterId r:id="rId15"/>
  </p:handoutMasterIdLst>
  <p:sldIdLst>
    <p:sldId id="256" r:id="rId2"/>
    <p:sldId id="265" r:id="rId3"/>
    <p:sldId id="266" r:id="rId4"/>
    <p:sldId id="268" r:id="rId5"/>
    <p:sldId id="267" r:id="rId6"/>
    <p:sldId id="257" r:id="rId7"/>
    <p:sldId id="258" r:id="rId8"/>
    <p:sldId id="259" r:id="rId9"/>
    <p:sldId id="261" r:id="rId10"/>
    <p:sldId id="262" r:id="rId11"/>
    <p:sldId id="263" r:id="rId12"/>
    <p:sldId id="264" r:id="rId13"/>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B2B2"/>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78" autoAdjust="0"/>
    <p:restoredTop sz="94660"/>
  </p:normalViewPr>
  <p:slideViewPr>
    <p:cSldViewPr snapToGrid="0" showGuides="1">
      <p:cViewPr varScale="1">
        <p:scale>
          <a:sx n="85" d="100"/>
          <a:sy n="85" d="100"/>
        </p:scale>
        <p:origin x="288" y="84"/>
      </p:cViewPr>
      <p:guideLst>
        <p:guide orient="horz" pos="2159"/>
        <p:guide pos="3840"/>
      </p:guideLst>
    </p:cSldViewPr>
  </p:slid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en-US"/>
          </a:p>
        </p:txBody>
      </p:sp>
      <p:sp>
        <p:nvSpPr>
          <p:cNvPr id="3" name="Date Placeholder 2"/>
          <p:cNvSpPr>
            <a:spLocks noGrp="1" noEditPoints="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endParaRPr lang="en-US"/>
          </a:p>
        </p:txBody>
      </p:sp>
      <p:sp>
        <p:nvSpPr>
          <p:cNvPr id="4" name="Footer Placeholder 3"/>
          <p:cNvSpPr>
            <a:spLocks noGrp="1" noEditPoints="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en-US"/>
          </a:p>
        </p:txBody>
      </p:sp>
      <p:sp>
        <p:nvSpPr>
          <p:cNvPr id="5" name="Slide Number Placeholder 4"/>
          <p:cNvSpPr>
            <a:spLocks noGrp="1" noEditPoints="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endParaRPr lang="en-US"/>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en-US"/>
          </a:p>
        </p:txBody>
      </p:sp>
      <p:sp>
        <p:nvSpPr>
          <p:cNvPr id="3" name="Slide Number Placeholder 2"/>
          <p:cNvSpPr>
            <a:spLocks noGrp="1" noEditPoints="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endParaRPr lang="en-US"/>
          </a:p>
        </p:txBody>
      </p:sp>
      <p:sp>
        <p:nvSpPr>
          <p:cNvPr id="4" name="Slide Image Placehoder 3"/>
          <p:cNvSpPr>
            <a:spLocks noGrp="1" noRot="1" noChangeAspect="1" noEditPoints="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en-US"/>
          </a:p>
        </p:txBody>
      </p:sp>
      <p:sp>
        <p:nvSpPr>
          <p:cNvPr id="5" name="Note Placeholder 4"/>
          <p:cNvSpPr>
            <a:spLocks noGrp="1" noEditPoints="1"/>
          </p:cNvSpPr>
          <p:nvPr>
            <p:ph type="body" sz="quarter" idx="3"/>
          </p:nvPr>
        </p:nvSpPr>
        <p:spPr>
          <a:xfrm>
            <a:off x="711200" y="4926013"/>
            <a:ext cx="5683250" cy="4029075"/>
          </a:xfrm>
          <a:prstGeom prst="rect">
            <a:avLst/>
          </a:prstGeom>
        </p:spPr>
        <p:txBody>
          <a:bodyPr vert="horz" lIns="91440" tIns="45720" rIns="91440" bIns="45720" rtlCol="0"/>
          <a:lstStyle/>
          <a:p>
            <a:pPr lvl="0"/>
            <a:fld id="{D6C8D182-E4C8-4120-9249-FC9774456FFA}" type="datetimeFigureOut">
              <a:rPr lang="en-US"/>
              <a:t>2/10/2025</a:t>
            </a:fld>
            <a:endParaRPr lang="en-US"/>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noEditPoints="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noEditPoints="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endParaRPr lang="en-US"/>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C32AB752-0D81-49E8-8D6D-961DDF6133A3}"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5D60FD56-2265-4401-813F-429C46172E25}"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CFE3A74A-D6F9-4542-BE20-DBB9F68F8D15}"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2CE602D8-5FA5-4364-85DA-05EB16C9F260}"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B2F45E09-3A70-41F4-9E25-48F7266EB8B4}"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BB0FD5DE-5338-401D-9949-8E3D4332393A}"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8D85000A-B9BB-4434-A69B-3F2811B4E133}"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3DACB3F3-F22A-4C9D-93C3-F43B5E157681}"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F736B165-6B28-4D49-B513-09D1F15DD6EA}"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3988BF80-9D97-40B0-AEC1-D705F9367114}"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1CA99655-1408-4459-9B91-9811B106E20D}"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полнитель изображения слайда 1"/>
          <p:cNvSpPr>
            <a:spLocks noGrp="1" noRot="1" noChangeAspect="1" noEditPoints="1"/>
          </p:cNvSpPr>
          <p:nvPr>
            <p:ph type="sldImg"/>
          </p:nvPr>
        </p:nvSpPr>
        <p:spPr>
          <a:xfrm>
            <a:off x="482600" y="1279525"/>
            <a:ext cx="6140450" cy="3454400"/>
          </a:xfrm>
          <a:prstGeom prst="rect">
            <a:avLst/>
          </a:prstGeom>
        </p:spPr>
        <p:txBody>
          <a:bodyPr/>
          <a:lstStyle/>
          <a:p>
            <a:endParaRPr/>
          </a:p>
        </p:txBody>
      </p:sp>
      <p:sp>
        <p:nvSpPr>
          <p:cNvPr id="3" name="Заполнитель текста 2"/>
          <p:cNvSpPr>
            <a:spLocks noGrp="1" noEditPoints="1"/>
          </p:cNvSpPr>
          <p:nvPr>
            <p:ph type="body" idx="3"/>
          </p:nvPr>
        </p:nvSpPr>
        <p:spPr>
          <a:prstGeom prst="rect">
            <a:avLst/>
          </a:prstGeom>
        </p:spPr>
        <p:txBody>
          <a:bodyPr/>
          <a:lstStyle/>
          <a:p>
            <a:endParaRPr lang="en-US"/>
          </a:p>
        </p:txBody>
      </p:sp>
      <p:sp>
        <p:nvSpPr>
          <p:cNvPr id="4" name="Заполнитель номера слайда 3"/>
          <p:cNvSpPr>
            <a:spLocks noGrp="1" noEditPoints="1"/>
          </p:cNvSpPr>
          <p:nvPr>
            <p:ph type="sldNum" sz="quarter" idx="5"/>
          </p:nvPr>
        </p:nvSpPr>
        <p:spPr>
          <a:prstGeom prst="rect">
            <a:avLst/>
          </a:prstGeom>
        </p:spPr>
        <p:txBody>
          <a:bodyPr/>
          <a:lstStyle/>
          <a:p>
            <a:fld id="{182663D5-7531-458D-B155-87BBB11DE413}" type="slidenum">
              <a:rPr lang="en-US" smtClean="0"/>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1524000" y="1322962"/>
            <a:ext cx="9144000" cy="2187001"/>
          </a:xfrm>
        </p:spPr>
        <p:txBody>
          <a:bodyPr anchor="b">
            <a:normAutofit/>
          </a:bodyPr>
          <a:lstStyle>
            <a:lvl1pPr algn="ctr">
              <a:lnSpc>
                <a:spcPct val="130000"/>
              </a:lnSpc>
              <a:defRPr sz="6000">
                <a:effectLst/>
                <a:latin typeface="Calibri Light" panose="020F0302020204030204" pitchFamily="34" charset="0"/>
              </a:defRPr>
            </a:lvl1pPr>
          </a:lstStyle>
          <a:p>
            <a:r>
              <a:rPr lang="en-US" dirty="0" smtClean="0"/>
              <a:t>Click to edit Master title style</a:t>
            </a:r>
            <a:endParaRPr lang="en-US" dirty="0"/>
          </a:p>
        </p:txBody>
      </p:sp>
      <p:sp>
        <p:nvSpPr>
          <p:cNvPr id="4" name="Date Placeholder  3"/>
          <p:cNvSpPr>
            <a:spLocks noGrp="1" noEditPoints="1"/>
          </p:cNvSpPr>
          <p:nvPr>
            <p:ph type="dt" sz="half" idx="10"/>
          </p:nvPr>
        </p:nvSpPr>
        <p:spPr/>
        <p:txBody>
          <a:bodyPr/>
          <a:lstStyle/>
          <a:p>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endParaRPr lang="en-US"/>
          </a:p>
        </p:txBody>
      </p:sp>
      <p:sp>
        <p:nvSpPr>
          <p:cNvPr id="3" name="Subtitle 2"/>
          <p:cNvSpPr>
            <a:spLocks noGrp="1" noEditPoints="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effectLst/>
                <a:latin typeface="Calibri Light" panose="020F0302020204030204" pitchFamily="34" charset="0"/>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fld id="{49AE70B2-8BF9-45C0-BB95-33D1B9D3A854}" type="slidenum">
              <a:rPr lang="en-US" dirty="0" smtClean="0"/>
              <a:t>‹#›</a:t>
            </a:fld>
            <a:endParaRPr lang="en-US" dirty="0"/>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647700" y="258445"/>
            <a:ext cx="10515600" cy="1325563"/>
          </a:xfrm>
        </p:spPr>
        <p:txBody>
          <a:bodyPr anchor="ctr">
            <a:normAutofit/>
          </a:bodyPr>
          <a:lstStyle>
            <a:lvl1pPr>
              <a:defRPr sz="4400" b="1">
                <a:effectLst/>
                <a:latin typeface="Calibri Light" panose="020F0302020204030204" pitchFamily="34" charset="0"/>
              </a:defRPr>
            </a:lvl1pPr>
          </a:lstStyle>
          <a:p>
            <a:r>
              <a:rPr lang="en-US" dirty="0" smtClean="0"/>
              <a:t>Click to edit Master title style</a:t>
            </a:r>
            <a:endParaRPr lang="en-US" dirty="0"/>
          </a:p>
        </p:txBody>
      </p:sp>
      <p:sp>
        <p:nvSpPr>
          <p:cNvPr id="3" name="Content Placeholder 2"/>
          <p:cNvSpPr>
            <a:spLocks noGrp="1" noEditPoints="1"/>
          </p:cNvSpPr>
          <p:nvPr>
            <p:ph idx="1"/>
          </p:nvPr>
        </p:nvSpPr>
        <p:spPr>
          <a:xfrm>
            <a:off x="647700" y="1825625"/>
            <a:ext cx="10515600" cy="4351338"/>
          </a:xfrm>
        </p:spPr>
        <p:txBody>
          <a:bodyPr>
            <a:normAutofit/>
          </a:bodyPr>
          <a:lstStyle>
            <a:lvl1pPr>
              <a:defRPr sz="2800">
                <a:solidFill>
                  <a:schemeClr val="tx1">
                    <a:lumMod val="75000"/>
                    <a:lumOff val="25000"/>
                  </a:schemeClr>
                </a:solidFill>
                <a:latin typeface="Calibri Light" panose="020F0302020204030204" pitchFamily="34" charset="0"/>
                <a:cs typeface="Calibri Light" panose="020F0302020204030204" pitchFamily="34" charset="0"/>
              </a:defRPr>
            </a:lvl1pPr>
            <a:lvl2pPr>
              <a:defRPr sz="2400">
                <a:solidFill>
                  <a:schemeClr val="tx1">
                    <a:lumMod val="75000"/>
                    <a:lumOff val="25000"/>
                  </a:schemeClr>
                </a:solidFill>
                <a:latin typeface="Calibri Light" panose="020F0302020204030204" pitchFamily="34" charset="0"/>
                <a:cs typeface="Calibri Light" panose="020F0302020204030204" pitchFamily="34" charset="0"/>
              </a:defRPr>
            </a:lvl2pPr>
            <a:lvl3pPr>
              <a:defRPr sz="2000">
                <a:solidFill>
                  <a:schemeClr val="tx1">
                    <a:lumMod val="75000"/>
                    <a:lumOff val="25000"/>
                  </a:schemeClr>
                </a:solidFill>
                <a:latin typeface="Calibri Light" panose="020F0302020204030204" pitchFamily="34" charset="0"/>
                <a:cs typeface="Calibri Light" panose="020F0302020204030204" pitchFamily="34" charset="0"/>
              </a:defRPr>
            </a:lvl3pPr>
            <a:lvl4pPr>
              <a:defRPr sz="1800">
                <a:solidFill>
                  <a:schemeClr val="tx1">
                    <a:lumMod val="75000"/>
                    <a:lumOff val="25000"/>
                  </a:schemeClr>
                </a:solidFill>
                <a:latin typeface="Calibri Light" panose="020F0302020204030204" pitchFamily="34" charset="0"/>
                <a:cs typeface="Calibri Light" panose="020F0302020204030204" pitchFamily="34" charset="0"/>
              </a:defRPr>
            </a:lvl4pPr>
            <a:lvl5pPr>
              <a:defRPr sz="1800">
                <a:solidFill>
                  <a:schemeClr val="tx1">
                    <a:lumMod val="75000"/>
                    <a:lumOff val="25000"/>
                  </a:schemeClr>
                </a:solidFill>
                <a:latin typeface="Calibri Light" panose="020F0302020204030204" pitchFamily="34" charset="0"/>
                <a:cs typeface="Calibri Light" panose="020F0302020204030204" pitchFamily="34" charset="0"/>
              </a:defRPr>
            </a:lvl5pPr>
          </a:lstStyle>
          <a:p>
            <a:pPr lvl="0"/>
            <a:r>
              <a:rPr lang="en-US" dirty="0" smtClean="0"/>
              <a:t>Click to edit Master text styles</a:t>
            </a:r>
          </a:p>
          <a:p>
            <a:pPr lvl="1"/>
            <a:r>
              <a:rPr lang="en-US" dirty="0"/>
              <a:t>Second level </a:t>
            </a:r>
          </a:p>
          <a:p>
            <a:pPr lvl="2"/>
            <a:r>
              <a:rPr lang="en-US" dirty="0"/>
              <a:t>Third level</a:t>
            </a:r>
          </a:p>
          <a:p>
            <a:pPr lvl="3"/>
            <a:r>
              <a:rPr lang="en-US" dirty="0"/>
              <a:t>Fourth level</a:t>
            </a:r>
          </a:p>
          <a:p>
            <a:pPr lvl="4"/>
            <a:r>
              <a:rPr lang="en-US" dirty="0"/>
              <a:t>Fifth level</a:t>
            </a:r>
          </a:p>
        </p:txBody>
      </p:sp>
      <p:sp>
        <p:nvSpPr>
          <p:cNvPr id="4" name="Date Placeholder 3"/>
          <p:cNvSpPr>
            <a:spLocks noGrp="1" noEditPoints="1"/>
          </p:cNvSpPr>
          <p:nvPr>
            <p:ph type="dt" sz="half" idx="10"/>
          </p:nvPr>
        </p:nvSpPr>
        <p:spPr/>
        <p:txBody>
          <a:bodyPr/>
          <a:lstStyle/>
          <a:p>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831850" y="3750945"/>
            <a:ext cx="9843135" cy="811530"/>
          </a:xfrm>
        </p:spPr>
        <p:txBody>
          <a:bodyPr anchor="b">
            <a:noAutofit/>
          </a:bodyPr>
          <a:lstStyle>
            <a:lvl1pPr>
              <a:defRPr sz="6000">
                <a:effectLst/>
              </a:defRPr>
            </a:lvl1pPr>
          </a:lstStyle>
          <a:p>
            <a:fld id="{49AE70B2-8BF9-45C0-BB95-33D1B9D3A854}" type="slidenum">
              <a:rPr lang="en-US" dirty="0" smtClean="0">
                <a:sym typeface="+mn-ea"/>
              </a:rPr>
              <a:t>‹#›</a:t>
            </a:fld>
            <a:endParaRPr lang="en-US" dirty="0" smtClean="0">
              <a:sym typeface="+mn-ea"/>
            </a:endParaRPr>
          </a:p>
        </p:txBody>
      </p:sp>
      <p:sp>
        <p:nvSpPr>
          <p:cNvPr id="3" name="Text Placeholder 2"/>
          <p:cNvSpPr>
            <a:spLocks noGrp="1" noEditPoints="1"/>
          </p:cNvSpPr>
          <p:nvPr>
            <p:ph type="body" idx="1"/>
          </p:nvPr>
        </p:nvSpPr>
        <p:spPr>
          <a:xfrm>
            <a:off x="831850" y="4610028"/>
            <a:ext cx="7321550" cy="647555"/>
          </a:xfrm>
        </p:spPr>
        <p:txBody>
          <a:bodyPr>
            <a:noAutofit/>
          </a:bodyPr>
          <a:lstStyle>
            <a:lvl1pPr marL="0" indent="0">
              <a:buNone/>
              <a:defRPr sz="24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Slide Number Placeholder 3"/>
          <p:cNvSpPr>
            <a:spLocks noGrp="1" noEditPoints="1"/>
          </p:cNvSpPr>
          <p:nvPr>
            <p:ph type="dt" sz="half" idx="10"/>
          </p:nvPr>
        </p:nvSpPr>
        <p:spPr/>
        <p:txBody>
          <a:bodyPr/>
          <a:lstStyle/>
          <a:p>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647700" y="258445"/>
            <a:ext cx="10515600" cy="1325563"/>
          </a:xfrm>
        </p:spPr>
        <p:txBody>
          <a:bodyPr>
            <a:normAutofit/>
          </a:bodyPr>
          <a:lstStyle>
            <a:lvl1pPr>
              <a:defRPr sz="4400" b="0" i="0">
                <a:effectLst/>
              </a:defRPr>
            </a:lvl1pPr>
          </a:lstStyle>
          <a:p>
            <a:fld id="{49AE70B2-8BF9-45C0-BB95-33D1B9D3A854}" type="slidenum">
              <a:rPr lang="en-US" dirty="0" smtClean="0">
                <a:sym typeface="+mn-ea"/>
              </a:rPr>
              <a:t>‹#›</a:t>
            </a:fld>
            <a:endParaRPr lang="en-US" dirty="0"/>
          </a:p>
        </p:txBody>
      </p:sp>
      <p:sp>
        <p:nvSpPr>
          <p:cNvPr id="3" name="Content Placeholder 2"/>
          <p:cNvSpPr>
            <a:spLocks noGrp="1" noEditPoints="1"/>
          </p:cNvSpPr>
          <p:nvPr>
            <p:ph sz="half" idx="1"/>
          </p:nvPr>
        </p:nvSpPr>
        <p:spPr>
          <a:xfrm>
            <a:off x="647700" y="1825625"/>
            <a:ext cx="5181600" cy="4351338"/>
          </a:xfrm>
        </p:spPr>
        <p:txBody>
          <a:bodyPr>
            <a:normAutofit/>
          </a:bodyPr>
          <a:lstStyle>
            <a:lvl1pPr>
              <a:lnSpc>
                <a:spcPct val="150000"/>
              </a:lnSpc>
              <a:defRPr sz="2800">
                <a:solidFill>
                  <a:schemeClr val="tx1">
                    <a:lumMod val="75000"/>
                    <a:lumOff val="25000"/>
                  </a:schemeClr>
                </a:solidFill>
                <a:latin typeface="Calibri Light" panose="020F0302020204030204" pitchFamily="34" charset="0"/>
                <a:cs typeface="Calibri Light" panose="020F0302020204030204" pitchFamily="34" charset="0"/>
              </a:defRPr>
            </a:lvl1pPr>
            <a:lvl2pPr>
              <a:lnSpc>
                <a:spcPct val="150000"/>
              </a:lnSpc>
              <a:defRPr sz="2400">
                <a:solidFill>
                  <a:schemeClr val="tx1">
                    <a:lumMod val="75000"/>
                    <a:lumOff val="25000"/>
                  </a:schemeClr>
                </a:solidFill>
                <a:latin typeface="Calibri Light" panose="020F0302020204030204" pitchFamily="34" charset="0"/>
                <a:cs typeface="Calibri Light" panose="020F0302020204030204" pitchFamily="34" charset="0"/>
              </a:defRPr>
            </a:lvl2pPr>
            <a:lvl3pPr>
              <a:lnSpc>
                <a:spcPct val="150000"/>
              </a:lnSpc>
              <a:defRPr sz="2000">
                <a:solidFill>
                  <a:schemeClr val="tx1">
                    <a:lumMod val="75000"/>
                    <a:lumOff val="25000"/>
                  </a:schemeClr>
                </a:solidFill>
                <a:latin typeface="Calibri Light" panose="020F0302020204030204" pitchFamily="34" charset="0"/>
                <a:cs typeface="Calibri Light" panose="020F0302020204030204" pitchFamily="34" charset="0"/>
              </a:defRPr>
            </a:lvl3pPr>
            <a:lvl4pPr>
              <a:lnSpc>
                <a:spcPct val="150000"/>
              </a:lnSpc>
              <a:defRPr sz="1800">
                <a:solidFill>
                  <a:schemeClr val="tx1">
                    <a:lumMod val="75000"/>
                    <a:lumOff val="25000"/>
                  </a:schemeClr>
                </a:solidFill>
                <a:latin typeface="Calibri Light" panose="020F0302020204030204" pitchFamily="34" charset="0"/>
                <a:cs typeface="Calibri Light" panose="020F0302020204030204" pitchFamily="34" charset="0"/>
              </a:defRPr>
            </a:lvl4pPr>
            <a:lvl5pPr>
              <a:lnSpc>
                <a:spcPct val="150000"/>
              </a:lnSpc>
              <a:defRPr sz="1800">
                <a:solidFill>
                  <a:schemeClr val="tx1">
                    <a:lumMod val="75000"/>
                    <a:lumOff val="25000"/>
                  </a:schemeClr>
                </a:solidFill>
                <a:latin typeface="Calibri Light" panose="020F0302020204030204" pitchFamily="34" charset="0"/>
                <a:cs typeface="Calibri Light" panose="020F03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noEditPoints="1"/>
          </p:cNvSpPr>
          <p:nvPr>
            <p:ph sz="half" idx="2"/>
          </p:nvPr>
        </p:nvSpPr>
        <p:spPr>
          <a:xfrm>
            <a:off x="5981700" y="1825625"/>
            <a:ext cx="5181600" cy="4351338"/>
          </a:xfrm>
        </p:spPr>
        <p:txBody>
          <a:bodyPr>
            <a:normAutofit/>
          </a:bodyPr>
          <a:lstStyle>
            <a:lvl1pPr>
              <a:lnSpc>
                <a:spcPct val="150000"/>
              </a:lnSpc>
              <a:defRPr kumimoji="0" lang="en-US" sz="2800" b="0" i="0" u="none" strike="noStrike" kern="1200" cap="none" spc="0" normalizeH="0" baseline="0" noProof="1" dirty="0">
                <a:solidFill>
                  <a:schemeClr val="tx1">
                    <a:lumMod val="75000"/>
                    <a:lumOff val="25000"/>
                  </a:schemeClr>
                </a:solidFill>
                <a:latin typeface="Calibri Light" panose="020F0302020204030204" pitchFamily="34" charset="0"/>
                <a:ea typeface="+mn-ea"/>
                <a:cs typeface="+mn-cs"/>
              </a:defRPr>
            </a:lvl1pPr>
            <a:lvl2pPr>
              <a:lnSpc>
                <a:spcPct val="150000"/>
              </a:lnSpc>
              <a:defRPr sz="2400">
                <a:solidFill>
                  <a:schemeClr val="tx1">
                    <a:lumMod val="75000"/>
                    <a:lumOff val="25000"/>
                  </a:schemeClr>
                </a:solidFill>
              </a:defRPr>
            </a:lvl2pPr>
            <a:lvl3pPr>
              <a:lnSpc>
                <a:spcPct val="150000"/>
              </a:lnSpc>
              <a:defRPr sz="2000">
                <a:solidFill>
                  <a:schemeClr val="tx1">
                    <a:lumMod val="75000"/>
                    <a:lumOff val="25000"/>
                  </a:schemeClr>
                </a:solidFill>
              </a:defRPr>
            </a:lvl3pPr>
            <a:lvl4pPr>
              <a:lnSpc>
                <a:spcPct val="150000"/>
              </a:lnSpc>
              <a:defRPr sz="2000">
                <a:solidFill>
                  <a:schemeClr val="tx1">
                    <a:lumMod val="75000"/>
                    <a:lumOff val="25000"/>
                  </a:schemeClr>
                </a:solidFill>
              </a:defRPr>
            </a:lvl4pPr>
            <a:lvl5pPr>
              <a:lnSpc>
                <a:spcPct val="150000"/>
              </a:lnSpc>
              <a:defRPr sz="2000">
                <a:solidFill>
                  <a:schemeClr val="tx1">
                    <a:lumMod val="75000"/>
                    <a:lumOff val="25000"/>
                  </a:schemeClr>
                </a:solidFill>
              </a:defRPr>
            </a:lvl5pPr>
          </a:lstStyle>
          <a:p>
            <a:pPr lvl="0"/>
            <a:r>
              <a:rPr lang="en-US" dirty="0"/>
              <a:t>Click to edit Master text styles</a:t>
            </a:r>
          </a:p>
          <a:p>
            <a:pPr lvl="1"/>
            <a:r>
              <a:rPr lang="en-US" dirty="0">
                <a:sym typeface="+mn-ea"/>
              </a:rPr>
              <a:t>Second level</a:t>
            </a:r>
            <a:endParaRPr lang="en-US" dirty="0"/>
          </a:p>
          <a:p>
            <a:pPr lvl="2"/>
            <a:r>
              <a:rPr lang="en-US" dirty="0">
                <a:sym typeface="+mn-ea"/>
              </a:rPr>
              <a:t>Third level</a:t>
            </a:r>
            <a:endParaRPr lang="en-US" dirty="0"/>
          </a:p>
          <a:p>
            <a:pPr lvl="3"/>
            <a:r>
              <a:rPr lang="en-US" dirty="0">
                <a:sym typeface="+mn-ea"/>
              </a:rPr>
              <a:t>Fourth level</a:t>
            </a:r>
            <a:endParaRPr lang="en-US" dirty="0"/>
          </a:p>
          <a:p>
            <a:pPr lvl="4"/>
            <a:r>
              <a:rPr lang="en-US" dirty="0">
                <a:sym typeface="+mn-ea"/>
              </a:rPr>
              <a:t>Fifth level</a:t>
            </a:r>
            <a:endParaRPr lang="en-US" dirty="0"/>
          </a:p>
        </p:txBody>
      </p:sp>
      <p:sp>
        <p:nvSpPr>
          <p:cNvPr id="5" name="Date Placeholder 4"/>
          <p:cNvSpPr>
            <a:spLocks noGrp="1" noEditPoints="1"/>
          </p:cNvSpPr>
          <p:nvPr>
            <p:ph type="dt" sz="half" idx="10"/>
          </p:nvPr>
        </p:nvSpPr>
        <p:spPr/>
        <p:txBody>
          <a:bodyPr/>
          <a:lstStyle/>
          <a:p>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839788" y="365125"/>
            <a:ext cx="10515600" cy="1325563"/>
          </a:xfrm>
        </p:spPr>
        <p:txBody>
          <a:bodyPr/>
          <a:lstStyle>
            <a:lvl1pPr>
              <a:defRPr sz="4400"/>
            </a:lvl1pPr>
          </a:lstStyle>
          <a:p>
            <a:fld id="{49AE70B2-8BF9-45C0-BB95-33D1B9D3A854}" type="slidenum">
              <a:rPr lang="en-US" dirty="0" smtClean="0">
                <a:sym typeface="+mn-ea"/>
              </a:rPr>
              <a:t>‹#›</a:t>
            </a:fld>
            <a:endParaRPr lang="en-US"/>
          </a:p>
        </p:txBody>
      </p:sp>
      <p:sp>
        <p:nvSpPr>
          <p:cNvPr id="3" name="Text Placeholder 2"/>
          <p:cNvSpPr>
            <a:spLocks noGrp="1" noEditPoints="1"/>
          </p:cNvSpPr>
          <p:nvPr>
            <p:ph type="body" idx="1"/>
          </p:nvPr>
        </p:nvSpPr>
        <p:spPr>
          <a:xfrm>
            <a:off x="839788" y="1744961"/>
            <a:ext cx="5157787" cy="823912"/>
          </a:xfrm>
        </p:spPr>
        <p:txBody>
          <a:bodyPr anchor="b"/>
          <a:lstStyle>
            <a:lvl1pPr marL="0" indent="0">
              <a:buNone/>
              <a:defRPr sz="2400" b="1">
                <a:latin typeface="Calibri Light" panose="020F0302020204030204" pitchFamily="34" charset="0"/>
                <a:cs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noEditPoints="1"/>
          </p:cNvSpPr>
          <p:nvPr>
            <p:ph sz="half" idx="2"/>
          </p:nvPr>
        </p:nvSpPr>
        <p:spPr>
          <a:xfrm>
            <a:off x="839788" y="2615609"/>
            <a:ext cx="5157787" cy="357405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文本占位符 4"/>
          <p:cNvSpPr>
            <a:spLocks noGrp="1" noEditPoints="1"/>
          </p:cNvSpPr>
          <p:nvPr>
            <p:ph type="body" sz="quarter" idx="3"/>
          </p:nvPr>
        </p:nvSpPr>
        <p:spPr>
          <a:xfrm>
            <a:off x="6172200" y="1744961"/>
            <a:ext cx="5183188" cy="823912"/>
          </a:xfrm>
        </p:spPr>
        <p:txBody>
          <a:bodyPr anchor="b"/>
          <a:lstStyle>
            <a:lvl1pPr marL="0" indent="0">
              <a:buNone/>
              <a:defRPr sz="2400" b="1">
                <a:latin typeface="Calibri Light" panose="020F0302020204030204" pitchFamily="34" charset="0"/>
                <a:cs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内容占位符 5"/>
          <p:cNvSpPr>
            <a:spLocks noGrp="1" noEditPoints="1"/>
          </p:cNvSpPr>
          <p:nvPr>
            <p:ph sz="quarter" idx="4"/>
          </p:nvPr>
        </p:nvSpPr>
        <p:spPr>
          <a:xfrm>
            <a:off x="6172200" y="2615609"/>
            <a:ext cx="5183188" cy="3574054"/>
          </a:xfrm>
        </p:spPr>
        <p:txBody>
          <a:bodyPr/>
          <a:lstStyle/>
          <a:p>
            <a:pPr lvl="0"/>
            <a:r>
              <a:rPr lang="en-US" dirty="0">
                <a:sym typeface="+mn-ea"/>
              </a:rPr>
              <a:t>Click to edit Master text 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noEditPoints="1"/>
          </p:cNvSpPr>
          <p:nvPr>
            <p:ph type="dt" sz="half" idx="10"/>
          </p:nvPr>
        </p:nvSpPr>
        <p:spPr/>
        <p:txBody>
          <a:bodyPr/>
          <a:lstStyle/>
          <a:p>
            <a:endParaRPr lang="en-US"/>
          </a:p>
        </p:txBody>
      </p:sp>
      <p:sp>
        <p:nvSpPr>
          <p:cNvPr id="8" name="Footer Placeholder 7"/>
          <p:cNvSpPr>
            <a:spLocks noGrp="1" noEditPoints="1"/>
          </p:cNvSpPr>
          <p:nvPr>
            <p:ph type="ftr" sz="quarter" idx="11"/>
          </p:nvPr>
        </p:nvSpPr>
        <p:spPr/>
        <p:txBody>
          <a:bodyPr/>
          <a:lstStyle/>
          <a:p>
            <a:endParaRPr lang="en-US"/>
          </a:p>
        </p:txBody>
      </p:sp>
      <p:sp>
        <p:nvSpPr>
          <p:cNvPr id="9" name="Slide Number Placeholder 8"/>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838200" y="2766219"/>
            <a:ext cx="10515600" cy="1325563"/>
          </a:xfrm>
        </p:spPr>
        <p:txBody>
          <a:bodyPr>
            <a:normAutofit/>
          </a:bodyPr>
          <a:lstStyle>
            <a:lvl1pPr algn="ctr">
              <a:defRPr sz="4400" b="0">
                <a:effectLst/>
                <a:latin typeface="Calibri Light" panose="020F0302020204030204" pitchFamily="34" charset="0"/>
                <a:cs typeface="Calibri Light" panose="020F0302020204030204" pitchFamily="34" charset="0"/>
              </a:defRPr>
            </a:lvl1pPr>
          </a:lstStyle>
          <a:p>
            <a:fld id="{49AE70B2-8BF9-45C0-BB95-33D1B9D3A854}" type="slidenum">
              <a:rPr lang="en-US" dirty="0"/>
              <a:t>‹#›</a:t>
            </a:fld>
            <a:endParaRPr lang="en-US" dirty="0"/>
          </a:p>
        </p:txBody>
      </p:sp>
      <p:sp>
        <p:nvSpPr>
          <p:cNvPr id="3" name="Date Placeholder 2"/>
          <p:cNvSpPr>
            <a:spLocks noGrp="1" noEditPoints="1"/>
          </p:cNvSpPr>
          <p:nvPr>
            <p:ph type="dt" sz="half" idx="10"/>
          </p:nvPr>
        </p:nvSpPr>
        <p:spPr/>
        <p:txBody>
          <a:bodyPr/>
          <a:lstStyle/>
          <a:p>
            <a:endParaRPr lang="en-US"/>
          </a:p>
        </p:txBody>
      </p:sp>
      <p:sp>
        <p:nvSpPr>
          <p:cNvPr id="4" name="Footer Placeholder 3"/>
          <p:cNvSpPr>
            <a:spLocks noGrp="1" noEditPoints="1"/>
          </p:cNvSpPr>
          <p:nvPr>
            <p:ph type="ftr" sz="quarter" idx="11"/>
          </p:nvPr>
        </p:nvSpPr>
        <p:spPr/>
        <p:txBody>
          <a:bodyPr/>
          <a:lstStyle/>
          <a:p>
            <a:endParaRPr lang="en-US"/>
          </a:p>
        </p:txBody>
      </p:sp>
      <p:sp>
        <p:nvSpPr>
          <p:cNvPr id="5" name="Slide Number Placeholder 4"/>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noEditPoints="1"/>
          </p:cNvSpPr>
          <p:nvPr>
            <p:ph type="dt" sz="half" idx="10"/>
          </p:nvPr>
        </p:nvSpPr>
        <p:spPr/>
        <p:txBody>
          <a:bodyPr/>
          <a:lstStyle/>
          <a:p>
            <a:endParaRPr lang="en-US"/>
          </a:p>
        </p:txBody>
      </p:sp>
      <p:sp>
        <p:nvSpPr>
          <p:cNvPr id="3" name="Footer Placeholder 2"/>
          <p:cNvSpPr>
            <a:spLocks noGrp="1" noEditPoints="1"/>
          </p:cNvSpPr>
          <p:nvPr>
            <p:ph type="ftr" sz="quarter" idx="11"/>
          </p:nvPr>
        </p:nvSpPr>
        <p:spPr/>
        <p:txBody>
          <a:bodyPr/>
          <a:lstStyle/>
          <a:p>
            <a:endParaRPr lang="en-US"/>
          </a:p>
        </p:txBody>
      </p:sp>
      <p:sp>
        <p:nvSpPr>
          <p:cNvPr id="4" name="Slide Number Placeholder 3"/>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646747" y="127000"/>
            <a:ext cx="4165200" cy="1600200"/>
          </a:xfrm>
        </p:spPr>
        <p:txBody>
          <a:bodyPr anchor="ctr">
            <a:normAutofit/>
          </a:bodyPr>
          <a:lstStyle>
            <a:lvl1pPr>
              <a:defRPr sz="3200" b="0">
                <a:effectLst/>
                <a:latin typeface="Calibri Light" panose="020F0302020204030204" pitchFamily="34" charset="0"/>
                <a:cs typeface="Calibri Light" panose="020F0302020204030204" pitchFamily="34" charset="0"/>
              </a:defRPr>
            </a:lvl1pPr>
          </a:lstStyle>
          <a:p>
            <a:fld id="{49AE70B2-8BF9-45C0-BB95-33D1B9D3A854}" type="slidenum">
              <a:rPr lang="en-US" dirty="0"/>
              <a:t>‹#›</a:t>
            </a:fld>
            <a:endParaRPr lang="en-US" dirty="0"/>
          </a:p>
        </p:txBody>
      </p:sp>
      <p:sp>
        <p:nvSpPr>
          <p:cNvPr id="3" name="Picture Placeholder 2"/>
          <p:cNvSpPr>
            <a:spLocks noGrp="1" noChangeAspect="1" noEditPoints="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dirty="0"/>
          </a:p>
        </p:txBody>
      </p:sp>
      <p:sp>
        <p:nvSpPr>
          <p:cNvPr id="4" name="Text Placeholder 3"/>
          <p:cNvSpPr>
            <a:spLocks noGrp="1" noEditPoints="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noEditPoints="1"/>
          </p:cNvSpPr>
          <p:nvPr>
            <p:ph type="dt" sz="half" idx="10"/>
          </p:nvPr>
        </p:nvSpPr>
        <p:spPr/>
        <p:txBody>
          <a:bodyPr/>
          <a:lstStyle/>
          <a:p>
            <a:endParaRPr lang="en-US" dirty="0"/>
          </a:p>
        </p:txBody>
      </p:sp>
      <p:sp>
        <p:nvSpPr>
          <p:cNvPr id="6" name="Footer Placeholder 5"/>
          <p:cNvSpPr>
            <a:spLocks noGrp="1" noEditPoints="1"/>
          </p:cNvSpPr>
          <p:nvPr>
            <p:ph type="ftr" sz="quarter" idx="11"/>
          </p:nvPr>
        </p:nvSpPr>
        <p:spPr/>
        <p:txBody>
          <a:bodyPr/>
          <a:lstStyle/>
          <a:p>
            <a:endParaRPr lang="en-US" dirty="0"/>
          </a:p>
        </p:txBody>
      </p:sp>
      <p:sp>
        <p:nvSpPr>
          <p:cNvPr id="7" name="Slide Number Placeholder 6"/>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9824484" y="365125"/>
            <a:ext cx="1529316" cy="5811838"/>
          </a:xfrm>
        </p:spPr>
        <p:txBody>
          <a:bodyPr vert="eaVert">
            <a:normAutofit/>
          </a:bodyPr>
          <a:lstStyle>
            <a:lvl1pPr>
              <a:defRPr sz="4400"/>
            </a:lvl1pPr>
          </a:lstStyle>
          <a:p>
            <a:fld id="{FABC47A4-756D-490B-A52F-7D9E2C9FC05F}" type="slidenum">
              <a:rPr lang="en-US"/>
              <a:t>‹#›</a:t>
            </a:fld>
            <a:endParaRPr lang="en-US"/>
          </a:p>
        </p:txBody>
      </p:sp>
      <p:sp>
        <p:nvSpPr>
          <p:cNvPr id="3" name="Vertical Text Placeholder 2"/>
          <p:cNvSpPr>
            <a:spLocks noGrp="1" noEditPoints="1"/>
          </p:cNvSpPr>
          <p:nvPr>
            <p:ph type="body" orient="vert" idx="1"/>
          </p:nvPr>
        </p:nvSpPr>
        <p:spPr>
          <a:xfrm>
            <a:off x="838200" y="365125"/>
            <a:ext cx="8879958"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noEditPoints="1"/>
          </p:cNvSpPr>
          <p:nvPr>
            <p:ph type="dt" sz="half" idx="10"/>
          </p:nvPr>
        </p:nvSpPr>
        <p:spPr/>
        <p:txBody>
          <a:bodyPr/>
          <a:lstStyle/>
          <a:p>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Date Placeholder 2"/>
          <p:cNvSpPr>
            <a:spLocks noGrp="1" noEditPoints="1"/>
          </p:cNvSpPr>
          <p:nvPr>
            <p:ph type="dt" sz="half" idx="10"/>
          </p:nvPr>
        </p:nvSpPr>
        <p:spPr/>
        <p:txBody>
          <a:bodyPr/>
          <a:lstStyle/>
          <a:p>
            <a:endParaRPr lang="en-US"/>
          </a:p>
        </p:txBody>
      </p:sp>
      <p:sp>
        <p:nvSpPr>
          <p:cNvPr id="4" name="Footer Placeholder 3"/>
          <p:cNvSpPr>
            <a:spLocks noGrp="1" noEditPoints="1"/>
          </p:cNvSpPr>
          <p:nvPr>
            <p:ph type="ftr" sz="quarter" idx="11"/>
          </p:nvPr>
        </p:nvSpPr>
        <p:spPr/>
        <p:txBody>
          <a:bodyPr/>
          <a:lstStyle/>
          <a:p>
            <a:endParaRPr lang="en-US"/>
          </a:p>
        </p:txBody>
      </p:sp>
      <p:sp>
        <p:nvSpPr>
          <p:cNvPr id="5" name="Slide Number Placeholder 4"/>
          <p:cNvSpPr>
            <a:spLocks noGrp="1" noEditPoints="1"/>
          </p:cNvSpPr>
          <p:nvPr>
            <p:ph type="sldNum" sz="quarter" idx="12"/>
          </p:nvPr>
        </p:nvSpPr>
        <p:spPr/>
        <p:txBody>
          <a:bodyPr/>
          <a:lstStyle/>
          <a:p>
            <a:endParaRPr lang="en-US"/>
          </a:p>
        </p:txBody>
      </p:sp>
      <p:sp>
        <p:nvSpPr>
          <p:cNvPr id="7" name="Content Placeholder 6"/>
          <p:cNvSpPr>
            <a:spLocks noGrp="1" noEditPoints="1"/>
          </p:cNvSpPr>
          <p:nvPr>
            <p:ph sz="quarter" idx="13"/>
          </p:nvPr>
        </p:nvSpPr>
        <p:spPr>
          <a:xfrm>
            <a:off x="838200" y="551543"/>
            <a:ext cx="10515600" cy="5558971"/>
          </a:xfrm>
        </p:spPr>
        <p:txBody>
          <a:bodyPr/>
          <a:lstStyle/>
          <a:p>
            <a:pPr lvl="0"/>
            <a:fld id="{49AE70B2-8BF9-45C0-BB95-33D1B9D3A854}" type="slidenum">
              <a:rPr lang="en-US" dirty="0">
                <a:sym typeface="+mn-ea"/>
              </a:rPr>
              <a:t>‹#›</a:t>
            </a:fld>
            <a:endParaRPr lang="en-US" dirty="0"/>
          </a:p>
          <a:p>
            <a:pPr lvl="1"/>
            <a:r>
              <a:rPr lang="en-US" dirty="0">
                <a:sym typeface="+mn-ea"/>
              </a:rPr>
              <a:t>Second level</a:t>
            </a:r>
            <a:endParaRPr lang="en-US" dirty="0"/>
          </a:p>
          <a:p>
            <a:pPr lvl="2"/>
            <a:r>
              <a:rPr lang="en-US" dirty="0">
                <a:sym typeface="+mn-ea"/>
              </a:rPr>
              <a:t>Third level</a:t>
            </a:r>
            <a:endParaRPr lang="en-US" dirty="0"/>
          </a:p>
          <a:p>
            <a:pPr lvl="3"/>
            <a:r>
              <a:rPr lang="en-US" dirty="0">
                <a:sym typeface="+mn-ea"/>
              </a:rPr>
              <a:t>Fourth level</a:t>
            </a:r>
            <a:endParaRPr lang="en-US" dirty="0"/>
          </a:p>
          <a:p>
            <a:pPr lvl="4"/>
            <a:r>
              <a:rPr lang="en-US" dirty="0">
                <a:sym typeface="+mn-ea"/>
              </a:rPr>
              <a:t>Fifth level</a:t>
            </a:r>
            <a:endParaRPr lang="en-US" dirty="0"/>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tx" preserve="1">
  <p:cSld name="Заголовок и текст">
    <p:spTree>
      <p:nvGrpSpPr>
        <p:cNvPr id="1" name=""/>
        <p:cNvGrpSpPr/>
        <p:nvPr/>
      </p:nvGrpSpPr>
      <p:grpSpPr>
        <a:xfrm>
          <a:off x="0" y="0"/>
          <a:ext cx="0" cy="0"/>
          <a:chOff x="0" y="0"/>
          <a:chExt cx="0" cy="0"/>
        </a:xfrm>
      </p:grpSpPr>
      <p:sp>
        <p:nvSpPr>
          <p:cNvPr id="2" name="Заголовок 1"/>
          <p:cNvSpPr>
            <a:spLocks noGrp="1" noEditPoints="1"/>
          </p:cNvSpPr>
          <p:nvPr>
            <p:ph type="title"/>
          </p:nvPr>
        </p:nvSpPr>
        <p:spPr/>
        <p:txBody>
          <a:bodyPr/>
          <a:lstStyle/>
          <a:p>
            <a:r>
              <a:rPr lang="ru-RU" smtClean="0"/>
              <a:t>Образец заголовка</a:t>
            </a:r>
            <a:endParaRPr lang="ru-RU"/>
          </a:p>
        </p:txBody>
      </p:sp>
      <p:sp>
        <p:nvSpPr>
          <p:cNvPr id="3" name="Текст 2"/>
          <p:cNvSpPr>
            <a:spLocks noGrp="1" noEditPoints="1"/>
          </p:cNvSpPr>
          <p:nvPr>
            <p:ph type="body"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noEditPoints="1"/>
          </p:cNvSpPr>
          <p:nvPr>
            <p:ph type="dt" sz="half" idx="10"/>
          </p:nvPr>
        </p:nvSpPr>
        <p:spPr/>
        <p:txBody>
          <a:bodyPr/>
          <a:lstStyle/>
          <a:p>
            <a:endParaRPr lang="en-US" dirty="0"/>
          </a:p>
        </p:txBody>
      </p:sp>
      <p:sp>
        <p:nvSpPr>
          <p:cNvPr id="5" name="Нижний колонтитул 4"/>
          <p:cNvSpPr>
            <a:spLocks noGrp="1" noEditPoints="1"/>
          </p:cNvSpPr>
          <p:nvPr>
            <p:ph type="ftr" sz="quarter" idx="11"/>
          </p:nvPr>
        </p:nvSpPr>
        <p:spPr/>
        <p:txBody>
          <a:bodyPr/>
          <a:lstStyle/>
          <a:p>
            <a:endParaRPr lang="en-US"/>
          </a:p>
        </p:txBody>
      </p:sp>
      <p:sp>
        <p:nvSpPr>
          <p:cNvPr id="6" name="Номер слайда 5"/>
          <p:cNvSpPr>
            <a:spLocks noGrp="1" noEditPoints="1"/>
          </p:cNvSpPr>
          <p:nvPr>
            <p:ph type="sldNum" sz="quarter" idx="12"/>
          </p:nvPr>
        </p:nvSpPr>
        <p:spPr/>
        <p:txBody>
          <a:bodyPr/>
          <a:lstStyle/>
          <a:p>
            <a:endParaRPr lang="en-US" dirty="0"/>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noEditPoints="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noEditPoints="1"/>
          </p:cNvSpPr>
          <p:nvPr>
            <p:ph type="body" idx="1"/>
          </p:nvPr>
        </p:nvSpPr>
        <p:spPr>
          <a:xfrm>
            <a:off x="838200" y="1825625"/>
            <a:ext cx="10515600" cy="4351338"/>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90000"/>
              </a:lnSpc>
              <a:spcBef>
                <a:spcPts val="1000"/>
              </a:spcBef>
              <a:spcAft>
                <a:spcPts val="0"/>
              </a:spcAft>
              <a:buSzPct val="100000"/>
              <a:buFont typeface="Arial" panose="020B0604020202020204" pitchFamily="34" charset="0"/>
              <a:buChar char="•"/>
            </a:pPr>
            <a:r>
              <a:rPr lang="en-US" dirty="0" smtClean="0"/>
              <a:t>Click to edit Master text styles</a:t>
            </a:r>
          </a:p>
          <a:p>
            <a:pPr lvl="1"/>
            <a:r>
              <a:rPr lang="en-US" dirty="0" smtClean="0"/>
              <a:t>Second level</a:t>
            </a:r>
          </a:p>
          <a:p>
            <a:pPr lvl="2"/>
            <a:r>
              <a:rPr lang="en-US" dirty="0" smtClean="0"/>
              <a:t>Third level</a:t>
            </a:r>
            <a:endParaRPr lang="en-US" dirty="0"/>
          </a:p>
          <a:p>
            <a:pPr lvl="3"/>
            <a:r>
              <a:rPr lang="en-US" dirty="0" smtClean="0"/>
              <a:t>Fourth level</a:t>
            </a:r>
            <a:endParaRPr lang="en-US" dirty="0"/>
          </a:p>
          <a:p>
            <a:pPr lvl="4"/>
            <a:r>
              <a:rPr lang="en-US" dirty="0" smtClean="0"/>
              <a:t>Fifth level</a:t>
            </a:r>
            <a:endParaRPr lang="en-US" dirty="0"/>
          </a:p>
        </p:txBody>
      </p:sp>
      <p:sp>
        <p:nvSpPr>
          <p:cNvPr id="4" name="Date Placeholder 3"/>
          <p:cNvSpPr>
            <a:spLocks noGrp="1" noEditPoints="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baseline="0">
                <a:solidFill>
                  <a:schemeClr val="tx1">
                    <a:tint val="75000"/>
                  </a:schemeClr>
                </a:solidFill>
              </a:defRPr>
            </a:lvl1pPr>
          </a:lstStyle>
          <a:p>
            <a:endParaRPr lang="en-US" dirty="0"/>
          </a:p>
        </p:txBody>
      </p:sp>
      <p:sp>
        <p:nvSpPr>
          <p:cNvPr id="5" name="Footer Placeholder 4"/>
          <p:cNvSpPr>
            <a:spLocks noGrp="1" noEditPoints="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latin typeface="Calibri Light" panose="020F0302020204030204" pitchFamily="34" charset="0"/>
                <a:cs typeface="Calibri Light" panose="020F0302020204030204" pitchFamily="34" charset="0"/>
              </a:defRPr>
            </a:lvl1pPr>
          </a:lstStyle>
          <a:p>
            <a:endParaRPr lang="en-US"/>
          </a:p>
        </p:txBody>
      </p:sp>
      <p:sp>
        <p:nvSpPr>
          <p:cNvPr id="6" name="Slide Number Placeholder 5"/>
          <p:cNvSpPr>
            <a:spLocks noGrp="1" noEditPoints="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latin typeface="Calibri Light" panose="020F0302020204030204" pitchFamily="34" charset="0"/>
                <a:cs typeface="Calibri Light" panose="020F0302020204030204" pitchFamily="34" charset="0"/>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Calibri Light" panose="020F0302020204030204" pitchFamily="34" charset="0"/>
          <a:ea typeface="+mj-ea"/>
          <a:cs typeface="+mj-cs"/>
        </a:defRPr>
      </a:lvl1pPr>
    </p:titleStyle>
    <p:bodyStyle>
      <a:lvl1pPr marL="0" marR="0" indent="0" algn="l" defTabSz="914400" rtl="0" eaLnBrk="1" fontAlgn="auto" latinLnBrk="0" hangingPunct="1">
        <a:lnSpc>
          <a:spcPct val="90000"/>
        </a:lnSpc>
        <a:spcBef>
          <a:spcPts val="1000"/>
        </a:spcBef>
        <a:spcAft>
          <a:spcPts val="0"/>
        </a:spcAft>
        <a:buSzPct val="100000"/>
        <a:buFont typeface="Arial" panose="020B0604020202020204" pitchFamily="34" charset="0"/>
        <a:buNone/>
        <a:defRPr sz="2800" b="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effectLst/>
          <a:latin typeface="Calibri Light" panose="020F0302020204030204" pitchFamily="34" charset="0"/>
          <a:ea typeface="+mn-ea"/>
          <a:cs typeface="Calibri Light" panose="020F03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effectLst/>
          <a:latin typeface="Calibri Light" panose="020F0302020204030204" pitchFamily="34" charset="0"/>
          <a:ea typeface="+mn-ea"/>
          <a:cs typeface="Calibri Light" panose="020F03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effectLst/>
          <a:latin typeface="Calibri Light" panose="020F0302020204030204" pitchFamily="34" charset="0"/>
          <a:ea typeface="+mn-ea"/>
          <a:cs typeface="Calibri Light" panose="020F03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1510535" y="1769984"/>
            <a:ext cx="9170929" cy="2707635"/>
          </a:xfrm>
        </p:spPr>
        <p:txBody>
          <a:bodyPr>
            <a:normAutofit fontScale="90000"/>
          </a:bodyPr>
          <a:lstStyle/>
          <a:p>
            <a:r>
              <a:rPr lang="ru-RU" altLang="en-US" sz="4000">
                <a:latin typeface="Times New Roman" panose="02020603050405020304" charset="0"/>
                <a:cs typeface="Times New Roman" panose="02020603050405020304" charset="0"/>
              </a:rPr>
              <a:t>Настои и отвары. Характеристика лекарственной формы. Сущность извлечения.</a:t>
            </a:r>
          </a:p>
          <a:p>
            <a:r>
              <a:rPr lang="en-US" altLang="en-US" sz="4000">
                <a:latin typeface="Times New Roman" panose="02020603050405020304" charset="0"/>
                <a:cs typeface="Times New Roman" panose="02020603050405020304" charset="0"/>
              </a:rPr>
              <a:t>Факторы</a:t>
            </a:r>
            <a:r>
              <a:rPr lang="en-US" altLang="ru-RU" sz="4000">
                <a:latin typeface="Times New Roman" panose="02020603050405020304" charset="0"/>
                <a:cs typeface="Times New Roman" panose="02020603050405020304" charset="0"/>
              </a:rPr>
              <a:t>, </a:t>
            </a:r>
            <a:r>
              <a:rPr lang="en-US" altLang="en-US" sz="4000">
                <a:latin typeface="Times New Roman" panose="02020603050405020304" charset="0"/>
                <a:cs typeface="Times New Roman" panose="02020603050405020304" charset="0"/>
              </a:rPr>
              <a:t>влияющие</a:t>
            </a:r>
            <a:r>
              <a:rPr lang="en-US" altLang="ru-RU" sz="4000">
                <a:latin typeface="Times New Roman" panose="02020603050405020304" charset="0"/>
                <a:cs typeface="Times New Roman" panose="02020603050405020304" charset="0"/>
              </a:rPr>
              <a:t> </a:t>
            </a:r>
            <a:r>
              <a:rPr lang="en-US" altLang="en-US" sz="4000">
                <a:latin typeface="Times New Roman" panose="02020603050405020304" charset="0"/>
                <a:cs typeface="Times New Roman" panose="02020603050405020304" charset="0"/>
              </a:rPr>
              <a:t>на</a:t>
            </a:r>
            <a:r>
              <a:rPr lang="en-US" altLang="ru-RU" sz="4000">
                <a:latin typeface="Times New Roman" panose="02020603050405020304" charset="0"/>
                <a:cs typeface="Times New Roman" panose="02020603050405020304" charset="0"/>
              </a:rPr>
              <a:t> </a:t>
            </a:r>
            <a:r>
              <a:rPr lang="en-US" altLang="en-US" sz="4000">
                <a:latin typeface="Times New Roman" panose="02020603050405020304" charset="0"/>
                <a:cs typeface="Times New Roman" panose="02020603050405020304" charset="0"/>
              </a:rPr>
              <a:t>процесс</a:t>
            </a:r>
            <a:r>
              <a:rPr lang="en-US" altLang="ru-RU" sz="4000">
                <a:latin typeface="Times New Roman" panose="02020603050405020304" charset="0"/>
                <a:cs typeface="Times New Roman" panose="02020603050405020304" charset="0"/>
              </a:rPr>
              <a:t> </a:t>
            </a:r>
            <a:r>
              <a:rPr lang="en-US" altLang="en-US" sz="4000">
                <a:latin typeface="Times New Roman" panose="02020603050405020304" charset="0"/>
                <a:cs typeface="Times New Roman" panose="02020603050405020304" charset="0"/>
              </a:rPr>
              <a:t>извлечения</a:t>
            </a:r>
            <a:r>
              <a:rPr lang="en-US" altLang="ru-RU" sz="4000">
                <a:latin typeface="Times New Roman" panose="02020603050405020304" charset="0"/>
                <a:cs typeface="Times New Roman" panose="02020603050405020304" charset="0"/>
              </a:rPr>
              <a:t>. </a:t>
            </a:r>
            <a:br>
              <a:rPr lang="en-US" altLang="ru-RU" sz="4000">
                <a:latin typeface="Times New Roman" panose="02020603050405020304" charset="0"/>
                <a:cs typeface="Times New Roman" panose="02020603050405020304" charset="0"/>
              </a:rPr>
            </a:br>
            <a:r>
              <a:rPr lang="en-US" altLang="en-US" sz="4000">
                <a:latin typeface="Times New Roman" panose="02020603050405020304" charset="0"/>
                <a:cs typeface="Times New Roman" panose="02020603050405020304" charset="0"/>
              </a:rPr>
              <a:t>Аппаратура</a:t>
            </a:r>
            <a:r>
              <a:rPr lang="en-US" altLang="ru-RU" sz="4000">
                <a:latin typeface="Times New Roman" panose="02020603050405020304" charset="0"/>
                <a:cs typeface="Times New Roman" panose="02020603050405020304" charset="0"/>
              </a:rPr>
              <a:t>. </a:t>
            </a:r>
            <a:r>
              <a:rPr lang="en-US" altLang="en-US" sz="4000">
                <a:latin typeface="Times New Roman" panose="02020603050405020304" charset="0"/>
                <a:cs typeface="Times New Roman" panose="02020603050405020304" charset="0"/>
              </a:rPr>
              <a:t>Состав</a:t>
            </a:r>
            <a:r>
              <a:rPr lang="en-US" altLang="ru-RU" sz="4000">
                <a:latin typeface="Times New Roman" panose="02020603050405020304" charset="0"/>
                <a:cs typeface="Times New Roman" panose="02020603050405020304" charset="0"/>
              </a:rPr>
              <a:t> </a:t>
            </a:r>
            <a:r>
              <a:rPr lang="en-US" altLang="en-US" sz="4000">
                <a:latin typeface="Times New Roman" panose="02020603050405020304" charset="0"/>
                <a:cs typeface="Times New Roman" panose="02020603050405020304" charset="0"/>
              </a:rPr>
              <a:t>лекарственного</a:t>
            </a:r>
            <a:r>
              <a:rPr lang="en-US" altLang="ru-RU" sz="4000">
                <a:latin typeface="Times New Roman" panose="02020603050405020304" charset="0"/>
                <a:cs typeface="Times New Roman" panose="02020603050405020304" charset="0"/>
              </a:rPr>
              <a:t> </a:t>
            </a:r>
            <a:r>
              <a:rPr lang="en-US" altLang="en-US" sz="4000">
                <a:latin typeface="Times New Roman" panose="02020603050405020304" charset="0"/>
                <a:cs typeface="Times New Roman" panose="02020603050405020304" charset="0"/>
              </a:rPr>
              <a:t>сырья</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noEditPoints="1"/>
          </p:cNvSpPr>
          <p:nvPr>
            <p:ph type="title"/>
          </p:nvPr>
        </p:nvSpPr>
        <p:spPr>
          <a:xfrm>
            <a:off x="432265" y="258445"/>
            <a:ext cx="4512756" cy="1235799"/>
          </a:xfrm>
        </p:spPr>
        <p:txBody>
          <a:bodyPr/>
          <a:lstStyle/>
          <a:p>
            <a:r>
              <a:rPr sz="2400">
                <a:latin typeface="Arial" panose="020B0604020202020204" pitchFamily="34" charset="0"/>
                <a:ea typeface="Arial" panose="020B0604020202020204" pitchFamily="34" charset="0"/>
                <a:cs typeface="Arial" panose="020B0604020202020204" pitchFamily="34" charset="0"/>
              </a:rPr>
              <a:t>ОПРЕДЕЛЕНИЕ НАСТОЕВ И ОТВАРОВ</a:t>
            </a:r>
            <a:r>
              <a:rPr>
                <a:latin typeface="Arial" panose="020B0604020202020204" pitchFamily="34" charset="0"/>
                <a:ea typeface="Arial" panose="020B0604020202020204" pitchFamily="34" charset="0"/>
                <a:cs typeface="Arial" panose="020B0604020202020204" pitchFamily="34" charset="0"/>
              </a:rPr>
              <a:t>.​</a:t>
            </a:r>
          </a:p>
        </p:txBody>
      </p:sp>
      <p:sp>
        <p:nvSpPr>
          <p:cNvPr id="3" name="Заполнитель контента 2"/>
          <p:cNvSpPr>
            <a:spLocks noGrp="1" noEditPoints="1"/>
          </p:cNvSpPr>
          <p:nvPr>
            <p:ph idx="1"/>
          </p:nvPr>
        </p:nvSpPr>
        <p:spPr>
          <a:xfrm>
            <a:off x="432265" y="1494245"/>
            <a:ext cx="4043586" cy="4442372"/>
          </a:xfrm>
        </p:spPr>
        <p:txBody>
          <a:bodyPr/>
          <a:lstStyle/>
          <a:p>
            <a:pPr algn="l"/>
            <a:r>
              <a:rPr sz="2000">
                <a:solidFill>
                  <a:schemeClr val="tx1"/>
                </a:solidFill>
              </a:rPr>
              <a:t>Это жидкие лекарственные формы, представляющие собой водные извлечения из лекарственного растительного сырья, а также водные растворы сухих и жидких экстрактов (концентратов)​</a:t>
            </a:r>
            <a:endParaRPr lang="ru-RU" sz="2000">
              <a:solidFill>
                <a:schemeClr val="tx1"/>
              </a:solidFill>
            </a:endParaRPr>
          </a:p>
          <a:p>
            <a:pPr algn="l"/>
            <a:r>
              <a:rPr lang="ru-RU" sz="2000" b="1"/>
              <a:t>Положительные стороны водных извлечений:</a:t>
            </a:r>
          </a:p>
          <a:p>
            <a:pPr algn="l"/>
            <a:r>
              <a:rPr lang="ru-RU" sz="2000">
                <a:solidFill>
                  <a:schemeClr val="tx1"/>
                </a:solidFill>
              </a:rPr>
              <a:t>1) Приготовление не требует сложной аппаратуры, дорогостоящих и дефицитных экстрагентов.</a:t>
            </a:r>
          </a:p>
          <a:p>
            <a:pPr algn="l"/>
            <a:r>
              <a:rPr lang="ru-RU" sz="2000">
                <a:solidFill>
                  <a:schemeClr val="tx1"/>
                </a:solidFill>
              </a:rPr>
              <a:t>2) Можно готовить в домашних условиях.</a:t>
            </a:r>
          </a:p>
          <a:p>
            <a:pPr algn="l"/>
            <a:endParaRPr lang="ru-RU" sz="2000"/>
          </a:p>
          <a:p>
            <a:pPr algn="l"/>
            <a:endParaRPr lang="ru-RU"/>
          </a:p>
        </p:txBody>
      </p:sp>
      <p:pic>
        <p:nvPicPr>
          <p:cNvPr id="4" name="Изображение 3"/>
          <p:cNvPicPr>
            <a:picLocks noChangeAspect="1"/>
          </p:cNvPicPr>
          <p:nvPr/>
        </p:nvPicPr>
        <p:blipFill>
          <a:blip r:embed="rId3"/>
          <a:srcRect/>
          <a:stretch>
            <a:fillRect/>
          </a:stretch>
        </p:blipFill>
        <p:spPr>
          <a:xfrm>
            <a:off x="5397915" y="1297579"/>
            <a:ext cx="6413999" cy="42628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noEditPoints="1"/>
          </p:cNvSpPr>
          <p:nvPr>
            <p:ph type="title"/>
          </p:nvPr>
        </p:nvSpPr>
        <p:spPr>
          <a:xfrm>
            <a:off x="360454" y="96869"/>
            <a:ext cx="4061540" cy="849811"/>
          </a:xfrm>
        </p:spPr>
        <p:txBody>
          <a:bodyPr>
            <a:normAutofit fontScale="90000"/>
          </a:bodyPr>
          <a:lstStyle/>
          <a:p>
            <a:endParaRPr lang="ru-RU"/>
          </a:p>
          <a:p>
            <a:endParaRPr lang="ru-RU"/>
          </a:p>
          <a:p>
            <a:r>
              <a:rPr sz="2800">
                <a:latin typeface="Arial" panose="020B0604020202020204" pitchFamily="34" charset="0"/>
                <a:ea typeface="Arial" panose="020B0604020202020204" pitchFamily="34" charset="0"/>
                <a:cs typeface="Arial" panose="020B0604020202020204" pitchFamily="34" charset="0"/>
              </a:rPr>
              <a:t>Особенности:</a:t>
            </a:r>
          </a:p>
          <a:p>
            <a:endParaRPr sz="2800">
              <a:latin typeface="Arial" panose="020B0604020202020204" pitchFamily="34" charset="0"/>
              <a:ea typeface="Arial" panose="020B0604020202020204" pitchFamily="34" charset="0"/>
              <a:cs typeface="Arial" panose="020B0604020202020204" pitchFamily="34" charset="0"/>
            </a:endParaRPr>
          </a:p>
          <a:p>
            <a:endParaRPr sz="2800">
              <a:latin typeface="Arial" panose="020B0604020202020204" pitchFamily="34" charset="0"/>
              <a:ea typeface="Arial" panose="020B0604020202020204" pitchFamily="34" charset="0"/>
              <a:cs typeface="Arial" panose="020B0604020202020204" pitchFamily="34" charset="0"/>
            </a:endParaRPr>
          </a:p>
        </p:txBody>
      </p:sp>
      <p:sp>
        <p:nvSpPr>
          <p:cNvPr id="3" name="Заполнитель контента 2"/>
          <p:cNvSpPr>
            <a:spLocks noGrp="1" noEditPoints="1"/>
          </p:cNvSpPr>
          <p:nvPr>
            <p:ph idx="1"/>
          </p:nvPr>
        </p:nvSpPr>
        <p:spPr>
          <a:xfrm>
            <a:off x="360454" y="946680"/>
            <a:ext cx="11332456" cy="1811004"/>
          </a:xfrm>
        </p:spPr>
        <p:txBody>
          <a:bodyPr>
            <a:normAutofit lnSpcReduction="10000"/>
          </a:bodyPr>
          <a:lstStyle/>
          <a:p>
            <a:pPr algn="just"/>
            <a:r>
              <a:rPr sz="2400">
                <a:solidFill>
                  <a:schemeClr val="tx1"/>
                </a:solidFill>
              </a:rPr>
              <a:t>Нельзя длительно хранить, т.к подвергаются микробной порче. Срок годности 2 суток, при условии хранения в холодильнике.</a:t>
            </a:r>
          </a:p>
          <a:p>
            <a:pPr algn="just"/>
            <a:r>
              <a:rPr sz="2400">
                <a:solidFill>
                  <a:schemeClr val="tx1"/>
                </a:solidFill>
              </a:rPr>
              <a:t>В рецепте водные извлечения прописываются одним способом: указывается название водного извлечения ( настой, отвар, слизь) , вид сырья ( трава, коры, корни, цветки), его названия ( дуб, ромашка, валериана), количество сырья и извлекателей.</a:t>
            </a:r>
          </a:p>
        </p:txBody>
      </p:sp>
      <p:pic>
        <p:nvPicPr>
          <p:cNvPr id="4" name="Изображение 3"/>
          <p:cNvPicPr>
            <a:picLocks noChangeAspect="1"/>
          </p:cNvPicPr>
          <p:nvPr/>
        </p:nvPicPr>
        <p:blipFill>
          <a:blip r:embed="rId3"/>
          <a:srcRect/>
          <a:stretch>
            <a:fillRect/>
          </a:stretch>
        </p:blipFill>
        <p:spPr>
          <a:xfrm>
            <a:off x="2391224" y="2969107"/>
            <a:ext cx="7168624" cy="361582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noEditPoints="1"/>
          </p:cNvSpPr>
          <p:nvPr>
            <p:ph type="title"/>
          </p:nvPr>
        </p:nvSpPr>
        <p:spPr/>
        <p:txBody>
          <a:bodyPr/>
          <a:lstStyle/>
          <a:p>
            <a:r>
              <a:rPr lang="ru-RU">
                <a:latin typeface="Arial" panose="020B0604020202020204" pitchFamily="34" charset="0"/>
                <a:ea typeface="Arial" panose="020B0604020202020204" pitchFamily="34" charset="0"/>
                <a:cs typeface="Arial" panose="020B0604020202020204" pitchFamily="34" charset="0"/>
              </a:rPr>
              <a:t>Классификация</a:t>
            </a:r>
            <a:endParaRPr>
              <a:latin typeface="Arial" panose="020B0604020202020204" pitchFamily="34" charset="0"/>
              <a:ea typeface="Arial" panose="020B0604020202020204" pitchFamily="34" charset="0"/>
              <a:cs typeface="Arial" panose="020B0604020202020204" pitchFamily="34" charset="0"/>
            </a:endParaRPr>
          </a:p>
        </p:txBody>
      </p:sp>
      <p:sp>
        <p:nvSpPr>
          <p:cNvPr id="3" name="Заполнитель контента 2"/>
          <p:cNvSpPr>
            <a:spLocks noGrp="1" noEditPoints="1"/>
          </p:cNvSpPr>
          <p:nvPr>
            <p:ph idx="1"/>
          </p:nvPr>
        </p:nvSpPr>
        <p:spPr>
          <a:xfrm>
            <a:off x="288642" y="1584008"/>
            <a:ext cx="10515600" cy="3480623"/>
          </a:xfrm>
        </p:spPr>
        <p:txBody>
          <a:bodyPr/>
          <a:lstStyle/>
          <a:p>
            <a:pPr marL="342900" indent="-342900" algn="just">
              <a:buFont typeface="Arial" panose="020B0604020202020204" pitchFamily="34" charset="0"/>
              <a:buChar char="•"/>
            </a:pPr>
            <a:r>
              <a:rPr sz="2400">
                <a:solidFill>
                  <a:schemeClr val="tx1"/>
                </a:solidFill>
              </a:rPr>
              <a:t>Настои и отвары классифицируют по применению, составу, способу изготовления. По способу применения выделяют водные извлечения для внутреннего применения (микстуры, чаи, фитококтейли), наружного применения (примочки, компрессы, полоскания, для ванн, проведения физиотерапевтических процедур, фитомассажа, фитокриомассажа и др.), ингаляций. По составу настои и отвары подразделяют на собственно водные извлечения (однокомпонентные или многокомпонентные) без лекарственных веществ и сложные лекарственные препараты на основе водных извлечений, содержащие другие лекарственные вещества.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noEditPoints="1"/>
          </p:cNvSpPr>
          <p:nvPr>
            <p:ph type="title"/>
          </p:nvPr>
        </p:nvSpPr>
        <p:spPr>
          <a:xfrm>
            <a:off x="5459072" y="123798"/>
            <a:ext cx="5062313" cy="1020364"/>
          </a:xfrm>
        </p:spPr>
        <p:txBody>
          <a:bodyPr>
            <a:normAutofit fontScale="90000"/>
          </a:bodyPr>
          <a:lstStyle/>
          <a:p>
            <a:endParaRPr lang="ru-RU"/>
          </a:p>
          <a:p>
            <a:r>
              <a:rPr sz="2800">
                <a:latin typeface="Arial" panose="020B0604020202020204" pitchFamily="34" charset="0"/>
                <a:ea typeface="Arial" panose="020B0604020202020204" pitchFamily="34" charset="0"/>
                <a:cs typeface="Arial" panose="020B0604020202020204" pitchFamily="34" charset="0"/>
              </a:rPr>
              <a:t>Сущность извлечения:</a:t>
            </a:r>
            <a:endParaRPr>
              <a:latin typeface="Arial" panose="020B0604020202020204" pitchFamily="34" charset="0"/>
              <a:ea typeface="Arial" panose="020B0604020202020204" pitchFamily="34" charset="0"/>
              <a:cs typeface="Arial" panose="020B0604020202020204" pitchFamily="34" charset="0"/>
            </a:endParaRPr>
          </a:p>
          <a:p>
            <a:endParaRPr>
              <a:latin typeface="Arial" panose="020B0604020202020204" pitchFamily="34" charset="0"/>
              <a:ea typeface="Arial" panose="020B0604020202020204" pitchFamily="34" charset="0"/>
              <a:cs typeface="Arial" panose="020B0604020202020204" pitchFamily="34" charset="0"/>
            </a:endParaRPr>
          </a:p>
        </p:txBody>
      </p:sp>
      <p:sp>
        <p:nvSpPr>
          <p:cNvPr id="3" name="Заполнитель контента 2"/>
          <p:cNvSpPr>
            <a:spLocks noGrp="1" noEditPoints="1"/>
          </p:cNvSpPr>
          <p:nvPr>
            <p:ph idx="1"/>
          </p:nvPr>
        </p:nvSpPr>
        <p:spPr>
          <a:xfrm>
            <a:off x="5459072" y="1144162"/>
            <a:ext cx="6440296" cy="5544032"/>
          </a:xfrm>
        </p:spPr>
        <p:txBody>
          <a:bodyPr/>
          <a:lstStyle/>
          <a:p>
            <a:pPr algn="just"/>
            <a:r>
              <a:rPr sz="2000">
                <a:solidFill>
                  <a:schemeClr val="tx1"/>
                </a:solidFill>
              </a:rPr>
              <a:t>Для приготовления водных извлечений используется измельченное растительное сырье. Процесс измельчения проходит в несколько стадий: извлекатель попадает в разрушенную клетку и вымывает из неё растворимые и нерастворимые вещества, действующие и балластные; затем извлекатель проходит через полупроницаемую оболочку внутрь клетки и растворяет вещества ,растворимые в воде ( если растворитель- вода). Чтобы извлечь действующие вещества , проводят процесс десорбции ( обычно с помощью вспомогательных веществ), например: кислот. После растворения образуется концентрированный сок и действующие вещества из клетки переходят в извлекатель, а извлекатель поступает в клетку.</a:t>
            </a:r>
            <a:r>
              <a:rPr lang="ru-RU" sz="2000">
                <a:solidFill>
                  <a:schemeClr val="tx1"/>
                </a:solidFill>
              </a:rPr>
              <a:t> </a:t>
            </a:r>
            <a:r>
              <a:rPr sz="2000">
                <a:solidFill>
                  <a:schemeClr val="tx1"/>
                </a:solidFill>
              </a:rPr>
              <a:t>Этот процесс происходит до тех пор, пока концентрация действующих веществ внутри и вне клетки не выровнится.  Извлечь полностью действующие вещества, никогда не удается, поэтому извлечение нужно вести так, чтобы извлечь, как можно больше действующих веществ.</a:t>
            </a:r>
          </a:p>
        </p:txBody>
      </p:sp>
      <p:pic>
        <p:nvPicPr>
          <p:cNvPr id="4" name="Изображение 3"/>
          <p:cNvPicPr>
            <a:picLocks noChangeAspect="1"/>
          </p:cNvPicPr>
          <p:nvPr/>
        </p:nvPicPr>
        <p:blipFill>
          <a:blip r:embed="rId3"/>
          <a:srcRect/>
          <a:stretch>
            <a:fillRect/>
          </a:stretch>
        </p:blipFill>
        <p:spPr>
          <a:xfrm>
            <a:off x="237377" y="1514774"/>
            <a:ext cx="5045756" cy="342451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noEditPoints="1"/>
          </p:cNvSpPr>
          <p:nvPr>
            <p:ph type="title"/>
          </p:nvPr>
        </p:nvSpPr>
        <p:spPr>
          <a:xfrm>
            <a:off x="647700" y="0"/>
            <a:ext cx="10515600" cy="1325563"/>
          </a:xfrm>
        </p:spPr>
        <p:txBody>
          <a:bodyPr>
            <a:normAutofit fontScale="90000"/>
          </a:bodyPr>
          <a:lstStyle/>
          <a:p>
            <a:r>
              <a:rPr lang="en-US" altLang="en-US" sz="3110" b="0">
                <a:latin typeface="Times New Roman" panose="02020603050405020304" charset="0"/>
                <a:cs typeface="Times New Roman" panose="02020603050405020304" charset="0"/>
                <a:sym typeface="+mn-ea"/>
              </a:rPr>
              <a:t>При</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приготовлении</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водных</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извлечений</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учитываются</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факторы</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которые</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влияют</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на</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скорость</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и</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качество</a:t>
            </a:r>
            <a:r>
              <a:rPr lang="en-US" altLang="ru-RU" sz="3110" b="0">
                <a:latin typeface="Times New Roman" panose="02020603050405020304" charset="0"/>
                <a:cs typeface="Times New Roman" panose="02020603050405020304" charset="0"/>
                <a:sym typeface="+mn-ea"/>
              </a:rPr>
              <a:t> </a:t>
            </a:r>
            <a:r>
              <a:rPr lang="en-US" altLang="en-US" sz="3110" b="0">
                <a:latin typeface="Times New Roman" panose="02020603050405020304" charset="0"/>
                <a:cs typeface="Times New Roman" panose="02020603050405020304" charset="0"/>
                <a:sym typeface="+mn-ea"/>
              </a:rPr>
              <a:t>извлечения</a:t>
            </a:r>
            <a:r>
              <a:rPr lang="en-US" altLang="ru-RU" sz="3110" b="0">
                <a:latin typeface="Times New Roman" panose="02020603050405020304" charset="0"/>
                <a:cs typeface="Times New Roman" panose="02020603050405020304" charset="0"/>
                <a:sym typeface="+mn-ea"/>
              </a:rPr>
              <a:t>:</a:t>
            </a:r>
            <a:endParaRPr lang="ru-RU" altLang="en-US" sz="3110" b="0">
              <a:latin typeface="Times New Roman" panose="02020603050405020304" charset="0"/>
              <a:cs typeface="Times New Roman" panose="02020603050405020304" charset="0"/>
            </a:endParaRPr>
          </a:p>
        </p:txBody>
      </p:sp>
      <p:sp>
        <p:nvSpPr>
          <p:cNvPr id="3" name="Замещающее содержимое 2"/>
          <p:cNvSpPr>
            <a:spLocks noGrp="1" noEditPoints="1"/>
          </p:cNvSpPr>
          <p:nvPr>
            <p:ph sz="half" idx="1"/>
          </p:nvPr>
        </p:nvSpPr>
        <p:spPr>
          <a:xfrm>
            <a:off x="118110" y="1093470"/>
            <a:ext cx="12073890" cy="3629025"/>
          </a:xfrm>
        </p:spPr>
        <p:txBody>
          <a:bodyPr>
            <a:noAutofit/>
          </a:bodyPr>
          <a:lstStyle/>
          <a:p>
            <a:pPr>
              <a:lnSpc>
                <a:spcPct val="120000"/>
              </a:lnSpc>
            </a:pPr>
            <a:r>
              <a:rPr lang="en-US" altLang="ru-RU" sz="1800">
                <a:solidFill>
                  <a:schemeClr val="tx1"/>
                </a:solidFill>
                <a:latin typeface="Times New Roman" panose="02020603050405020304" charset="0"/>
                <a:cs typeface="Times New Roman" panose="02020603050405020304" charset="0"/>
              </a:rPr>
              <a:t>1.</a:t>
            </a:r>
            <a:r>
              <a:rPr lang="en-US" altLang="en-US" sz="1800">
                <a:solidFill>
                  <a:schemeClr val="tx1"/>
                </a:solidFill>
                <a:latin typeface="Times New Roman" panose="02020603050405020304" charset="0"/>
                <a:cs typeface="Times New Roman" panose="02020603050405020304" charset="0"/>
              </a:rPr>
              <a:t>Степень</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измельчения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ЛРС</a:t>
            </a:r>
            <a:r>
              <a:rPr lang="en-US" altLang="ru-RU" sz="1800">
                <a:solidFill>
                  <a:schemeClr val="tx1"/>
                </a:solidFill>
                <a:latin typeface="Times New Roman" panose="02020603050405020304" charset="0"/>
                <a:cs typeface="Times New Roman" panose="02020603050405020304" charset="0"/>
              </a:rPr>
              <a:t>.</a:t>
            </a:r>
          </a:p>
          <a:p>
            <a:pPr>
              <a:lnSpc>
                <a:spcPct val="120000"/>
              </a:lnSpc>
            </a:pPr>
            <a:r>
              <a:rPr lang="en-US" altLang="en-US" sz="1800">
                <a:solidFill>
                  <a:schemeClr val="tx1"/>
                </a:solidFill>
                <a:latin typeface="Times New Roman" panose="02020603050405020304" charset="0"/>
                <a:cs typeface="Times New Roman" panose="02020603050405020304" charset="0"/>
              </a:rPr>
              <a:t>Чем</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мельче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измельчено</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сырьё</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тем</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быстрее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легче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проникает</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извлекатель</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внутрь</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клеток</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тем</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быстрее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идёт</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процесс</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извлечения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но</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беспредельно</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измельчать</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нельзя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т</a:t>
            </a:r>
            <a:r>
              <a:rPr lang="en-US" altLang="ru-RU" sz="1800">
                <a:solidFill>
                  <a:schemeClr val="tx1"/>
                </a:solidFill>
                <a:latin typeface="Times New Roman" panose="02020603050405020304" charset="0"/>
                <a:cs typeface="Times New Roman" panose="02020603050405020304" charset="0"/>
              </a:rPr>
              <a:t>.</a:t>
            </a:r>
            <a:r>
              <a:rPr lang="en-US" altLang="en-US" sz="1800">
                <a:solidFill>
                  <a:schemeClr val="tx1"/>
                </a:solidFill>
                <a:latin typeface="Times New Roman" panose="02020603050405020304" charset="0"/>
                <a:cs typeface="Times New Roman" panose="02020603050405020304" charset="0"/>
              </a:rPr>
              <a:t>к</a:t>
            </a:r>
            <a:r>
              <a:rPr lang="en-US" altLang="ru-RU" sz="1800">
                <a:solidFill>
                  <a:schemeClr val="tx1"/>
                </a:solidFill>
                <a:latin typeface="Times New Roman" panose="02020603050405020304" charset="0"/>
                <a:cs typeface="Times New Roman" panose="02020603050405020304" charset="0"/>
              </a:rPr>
              <a:t>:</a:t>
            </a:r>
          </a:p>
          <a:p>
            <a:pPr>
              <a:lnSpc>
                <a:spcPct val="120000"/>
              </a:lnSpc>
            </a:pPr>
            <a:r>
              <a:rPr lang="en-US" altLang="en-US" sz="1800">
                <a:solidFill>
                  <a:schemeClr val="tx1"/>
                </a:solidFill>
                <a:latin typeface="Times New Roman" panose="02020603050405020304" charset="0"/>
                <a:cs typeface="Times New Roman" panose="02020603050405020304" charset="0"/>
              </a:rPr>
              <a:t>Очень</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мелкое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сырьё</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прессуется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процесс</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извлечения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будет</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замедляться</a:t>
            </a:r>
            <a:r>
              <a:rPr lang="ru-RU" altLang="en-US"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В</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мелко</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измельченном</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сырье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большинство</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клеток</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разрушено</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поэтому</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будет</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идти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процесс</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вымывания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растворимых</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нерастворимых</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веществ</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извлечение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будет</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мутным</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быстро</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портящимся</a:t>
            </a:r>
            <a:r>
              <a:rPr lang="en-US" altLang="ru-RU" sz="1800">
                <a:solidFill>
                  <a:schemeClr val="tx1"/>
                </a:solidFill>
                <a:latin typeface="Times New Roman" panose="02020603050405020304" charset="0"/>
                <a:cs typeface="Times New Roman" panose="02020603050405020304" charset="0"/>
              </a:rPr>
              <a:t>.</a:t>
            </a:r>
          </a:p>
          <a:p>
            <a:pPr>
              <a:lnSpc>
                <a:spcPct val="120000"/>
              </a:lnSpc>
            </a:pPr>
            <a:r>
              <a:rPr lang="en-US" altLang="en-US" sz="1800">
                <a:solidFill>
                  <a:schemeClr val="tx1"/>
                </a:solidFill>
                <a:latin typeface="Times New Roman" panose="02020603050405020304" charset="0"/>
                <a:cs typeface="Times New Roman" panose="02020603050405020304" charset="0"/>
              </a:rPr>
              <a:t>Поэтому</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ГФ</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регламентирует</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определенную</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степень</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измельчения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РС</a:t>
            </a:r>
            <a:r>
              <a:rPr lang="en-US" altLang="ru-RU" sz="1800">
                <a:solidFill>
                  <a:schemeClr val="tx1"/>
                </a:solidFill>
                <a:latin typeface="Times New Roman" panose="02020603050405020304" charset="0"/>
                <a:cs typeface="Times New Roman" panose="02020603050405020304" charset="0"/>
              </a:rPr>
              <a:t>: </a:t>
            </a:r>
          </a:p>
          <a:p>
            <a:pPr>
              <a:lnSpc>
                <a:spcPct val="120000"/>
              </a:lnSpc>
            </a:pPr>
            <a:r>
              <a:rPr lang="en-US" altLang="en-US" sz="1800">
                <a:solidFill>
                  <a:schemeClr val="tx1"/>
                </a:solidFill>
                <a:latin typeface="Times New Roman" panose="02020603050405020304" charset="0"/>
                <a:cs typeface="Times New Roman" panose="02020603050405020304" charset="0"/>
              </a:rPr>
              <a:t>трава</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листья</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цветки</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должны</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быть</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размером</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не</a:t>
            </a:r>
            <a:r>
              <a:rPr lang="en-US" altLang="ru-RU" sz="1800">
                <a:solidFill>
                  <a:schemeClr val="tx1"/>
                </a:solidFill>
                <a:latin typeface="Times New Roman" panose="02020603050405020304" charset="0"/>
                <a:cs typeface="Times New Roman" panose="02020603050405020304" charset="0"/>
              </a:rPr>
              <a:t> </a:t>
            </a:r>
            <a:r>
              <a:rPr lang="en-US" altLang="en-US" sz="1800">
                <a:solidFill>
                  <a:schemeClr val="tx1"/>
                </a:solidFill>
                <a:latin typeface="Times New Roman" panose="02020603050405020304" charset="0"/>
                <a:cs typeface="Times New Roman" panose="02020603050405020304" charset="0"/>
              </a:rPr>
              <a:t>более</a:t>
            </a:r>
            <a:r>
              <a:rPr lang="en-US" altLang="ru-RU" sz="1800">
                <a:solidFill>
                  <a:schemeClr val="tx1"/>
                </a:solidFill>
                <a:latin typeface="Times New Roman" panose="02020603050405020304" charset="0"/>
                <a:cs typeface="Times New Roman" panose="02020603050405020304" charset="0"/>
              </a:rPr>
              <a:t> 5</a:t>
            </a:r>
            <a:r>
              <a:rPr lang="en-US" altLang="en-US" sz="1800">
                <a:solidFill>
                  <a:schemeClr val="tx1"/>
                </a:solidFill>
                <a:latin typeface="Times New Roman" panose="02020603050405020304" charset="0"/>
                <a:cs typeface="Times New Roman" panose="02020603050405020304" charset="0"/>
              </a:rPr>
              <a:t>мм</a:t>
            </a:r>
            <a:r>
              <a:rPr lang="en-US" altLang="ru-RU" sz="1800">
                <a:solidFill>
                  <a:schemeClr val="tx1"/>
                </a:solidFill>
                <a:latin typeface="Times New Roman" panose="02020603050405020304" charset="0"/>
                <a:cs typeface="Times New Roman" panose="02020603050405020304" charset="0"/>
              </a:rPr>
              <a:t>. </a:t>
            </a:r>
          </a:p>
          <a:p>
            <a:pPr>
              <a:lnSpc>
                <a:spcPct val="90000"/>
              </a:lnSpc>
            </a:pPr>
            <a:endParaRPr lang="en-US" altLang="ru-RU" sz="1800">
              <a:solidFill>
                <a:schemeClr val="tx1"/>
              </a:solidFill>
              <a:latin typeface="Times New Roman" panose="02020603050405020304" charset="0"/>
              <a:cs typeface="Times New Roman" panose="02020603050405020304" charset="0"/>
            </a:endParaRPr>
          </a:p>
        </p:txBody>
      </p:sp>
      <p:pic>
        <p:nvPicPr>
          <p:cNvPr id="6" name="Замещающее содержимое 5" descr="photo_5282772133442875164_y"/>
          <p:cNvPicPr>
            <a:picLocks noGrp="1" noChangeAspect="1"/>
          </p:cNvPicPr>
          <p:nvPr>
            <p:ph sz="half" idx="2"/>
          </p:nvPr>
        </p:nvPicPr>
        <p:blipFill>
          <a:blip r:embed="rId3"/>
          <a:srcRect/>
          <a:stretch>
            <a:fillRect/>
          </a:stretch>
        </p:blipFill>
        <p:spPr>
          <a:xfrm>
            <a:off x="7112000" y="3260090"/>
            <a:ext cx="4984115" cy="3500120"/>
          </a:xfrm>
          <a:prstGeom prst="rect">
            <a:avLst/>
          </a:prstGeom>
        </p:spPr>
      </p:pic>
      <p:sp>
        <p:nvSpPr>
          <p:cNvPr id="7" name="Текстовое поле 6"/>
          <p:cNvSpPr txBox="1"/>
          <p:nvPr/>
        </p:nvSpPr>
        <p:spPr>
          <a:xfrm>
            <a:off x="117475" y="4246245"/>
            <a:ext cx="6628765" cy="2611755"/>
          </a:xfrm>
          <a:prstGeom prst="rect">
            <a:avLst/>
          </a:prstGeom>
          <a:noFill/>
        </p:spPr>
        <p:txBody>
          <a:bodyPr wrap="square" rtlCol="0">
            <a:noAutofit/>
          </a:bodyPr>
          <a:lstStyle/>
          <a:p>
            <a:pPr>
              <a:lnSpc>
                <a:spcPct val="130000"/>
              </a:lnSpc>
            </a:pPr>
            <a:r>
              <a:rPr lang="en-US" altLang="en-US">
                <a:solidFill>
                  <a:schemeClr val="tx1">
                    <a:lumMod val="95000"/>
                    <a:lumOff val="5000"/>
                  </a:schemeClr>
                </a:solidFill>
                <a:latin typeface="Times New Roman" panose="02020603050405020304" charset="0"/>
                <a:cs typeface="Times New Roman" panose="02020603050405020304" charset="0"/>
                <a:sym typeface="+mn-ea"/>
              </a:rPr>
              <a:t>Исключение</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листья</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эвкалипта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толокнянки</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брусники</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кожистые</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и</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плотные</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не</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проницаемы</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для</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воды</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поэтому</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измельчаются</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до</a:t>
            </a:r>
            <a:r>
              <a:rPr lang="en-US" altLang="ru-RU">
                <a:solidFill>
                  <a:schemeClr val="tx1">
                    <a:lumMod val="95000"/>
                    <a:lumOff val="5000"/>
                  </a:schemeClr>
                </a:solidFill>
                <a:latin typeface="Times New Roman" panose="02020603050405020304" charset="0"/>
                <a:cs typeface="Times New Roman" panose="02020603050405020304" charset="0"/>
                <a:sym typeface="+mn-ea"/>
              </a:rPr>
              <a:t> 1 </a:t>
            </a:r>
            <a:r>
              <a:rPr lang="en-US" altLang="en-US">
                <a:solidFill>
                  <a:schemeClr val="tx1">
                    <a:lumMod val="95000"/>
                    <a:lumOff val="5000"/>
                  </a:schemeClr>
                </a:solidFill>
                <a:latin typeface="Times New Roman" panose="02020603050405020304" charset="0"/>
                <a:cs typeface="Times New Roman" panose="02020603050405020304" charset="0"/>
                <a:sym typeface="+mn-ea"/>
              </a:rPr>
              <a:t>мм</a:t>
            </a:r>
            <a:r>
              <a:rPr lang="en-US" altLang="ru-RU">
                <a:solidFill>
                  <a:schemeClr val="tx1">
                    <a:lumMod val="95000"/>
                    <a:lumOff val="5000"/>
                  </a:schemeClr>
                </a:solidFill>
                <a:latin typeface="Times New Roman" panose="02020603050405020304" charset="0"/>
                <a:cs typeface="Times New Roman" panose="02020603050405020304" charset="0"/>
                <a:sym typeface="+mn-ea"/>
              </a:rPr>
              <a:t>.</a:t>
            </a:r>
            <a:endParaRPr lang="en-US" altLang="ru-RU">
              <a:solidFill>
                <a:schemeClr val="tx1">
                  <a:lumMod val="95000"/>
                  <a:lumOff val="5000"/>
                </a:schemeClr>
              </a:solidFill>
              <a:latin typeface="Times New Roman" panose="02020603050405020304" charset="0"/>
              <a:cs typeface="Times New Roman" panose="02020603050405020304" charset="0"/>
            </a:endParaRPr>
          </a:p>
          <a:p>
            <a:pPr>
              <a:lnSpc>
                <a:spcPct val="130000"/>
              </a:lnSpc>
            </a:pP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Стебли</a:t>
            </a:r>
            <a:r>
              <a:rPr lang="en-US" altLang="ru-RU">
                <a:solidFill>
                  <a:schemeClr val="tx1">
                    <a:lumMod val="95000"/>
                    <a:lumOff val="5000"/>
                  </a:schemeClr>
                </a:solidFill>
                <a:latin typeface="Times New Roman" panose="02020603050405020304" charset="0"/>
                <a:cs typeface="Times New Roman" panose="02020603050405020304" charset="0"/>
                <a:sym typeface="+mn-ea"/>
              </a:rPr>
              <a:t> , </a:t>
            </a:r>
            <a:r>
              <a:rPr lang="en-US" altLang="en-US">
                <a:solidFill>
                  <a:schemeClr val="tx1">
                    <a:lumMod val="95000"/>
                    <a:lumOff val="5000"/>
                  </a:schemeClr>
                </a:solidFill>
                <a:latin typeface="Times New Roman" panose="02020603050405020304" charset="0"/>
                <a:cs typeface="Times New Roman" panose="02020603050405020304" charset="0"/>
                <a:sym typeface="+mn-ea"/>
              </a:rPr>
              <a:t>корневища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коры</a:t>
            </a:r>
            <a:r>
              <a:rPr lang="en-US" altLang="ru-RU">
                <a:solidFill>
                  <a:schemeClr val="tx1">
                    <a:lumMod val="95000"/>
                    <a:lumOff val="5000"/>
                  </a:schemeClr>
                </a:solidFill>
                <a:latin typeface="Times New Roman" panose="02020603050405020304" charset="0"/>
                <a:cs typeface="Times New Roman" panose="02020603050405020304" charset="0"/>
                <a:sym typeface="+mn-ea"/>
              </a:rPr>
              <a:t>-</a:t>
            </a:r>
            <a:r>
              <a:rPr lang="en-US" altLang="en-US">
                <a:solidFill>
                  <a:schemeClr val="tx1">
                    <a:lumMod val="95000"/>
                    <a:lumOff val="5000"/>
                  </a:schemeClr>
                </a:solidFill>
                <a:latin typeface="Times New Roman" panose="02020603050405020304" charset="0"/>
                <a:cs typeface="Times New Roman" panose="02020603050405020304" charset="0"/>
                <a:sym typeface="+mn-ea"/>
              </a:rPr>
              <a:t>до</a:t>
            </a:r>
            <a:r>
              <a:rPr lang="en-US" altLang="ru-RU">
                <a:solidFill>
                  <a:schemeClr val="tx1">
                    <a:lumMod val="95000"/>
                    <a:lumOff val="5000"/>
                  </a:schemeClr>
                </a:solidFill>
                <a:latin typeface="Times New Roman" panose="02020603050405020304" charset="0"/>
                <a:cs typeface="Times New Roman" panose="02020603050405020304" charset="0"/>
                <a:sym typeface="+mn-ea"/>
              </a:rPr>
              <a:t> 3</a:t>
            </a:r>
            <a:r>
              <a:rPr lang="en-US" altLang="en-US">
                <a:solidFill>
                  <a:schemeClr val="tx1">
                    <a:lumMod val="95000"/>
                    <a:lumOff val="5000"/>
                  </a:schemeClr>
                </a:solidFill>
                <a:latin typeface="Times New Roman" panose="02020603050405020304" charset="0"/>
                <a:cs typeface="Times New Roman" panose="02020603050405020304" charset="0"/>
                <a:sym typeface="+mn-ea"/>
              </a:rPr>
              <a:t>мм</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Плоды</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семена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до</a:t>
            </a:r>
            <a:r>
              <a:rPr lang="en-US" altLang="ru-RU">
                <a:solidFill>
                  <a:schemeClr val="tx1">
                    <a:lumMod val="95000"/>
                    <a:lumOff val="5000"/>
                  </a:schemeClr>
                </a:solidFill>
                <a:latin typeface="Times New Roman" panose="02020603050405020304" charset="0"/>
                <a:cs typeface="Times New Roman" panose="02020603050405020304" charset="0"/>
                <a:sym typeface="+mn-ea"/>
              </a:rPr>
              <a:t> 0,5 </a:t>
            </a:r>
            <a:r>
              <a:rPr lang="en-US" altLang="en-US">
                <a:solidFill>
                  <a:schemeClr val="tx1">
                    <a:lumMod val="95000"/>
                    <a:lumOff val="5000"/>
                  </a:schemeClr>
                </a:solidFill>
                <a:latin typeface="Times New Roman" panose="02020603050405020304" charset="0"/>
                <a:cs typeface="Times New Roman" panose="02020603050405020304" charset="0"/>
                <a:sym typeface="+mn-ea"/>
              </a:rPr>
              <a:t>мм</a:t>
            </a:r>
            <a:r>
              <a:rPr lang="en-US" altLang="ru-RU">
                <a:solidFill>
                  <a:schemeClr val="tx1">
                    <a:lumMod val="95000"/>
                    <a:lumOff val="5000"/>
                  </a:schemeClr>
                </a:solidFill>
                <a:latin typeface="Times New Roman" panose="02020603050405020304" charset="0"/>
                <a:cs typeface="Times New Roman" panose="02020603050405020304" charset="0"/>
                <a:sym typeface="+mn-ea"/>
              </a:rPr>
              <a:t>.</a:t>
            </a:r>
            <a:endParaRPr lang="en-US" altLang="ru-RU">
              <a:solidFill>
                <a:schemeClr val="tx1">
                  <a:lumMod val="95000"/>
                  <a:lumOff val="5000"/>
                </a:schemeClr>
              </a:solidFill>
              <a:latin typeface="Times New Roman" panose="02020603050405020304" charset="0"/>
              <a:cs typeface="Times New Roman" panose="02020603050405020304" charset="0"/>
            </a:endParaRPr>
          </a:p>
          <a:p>
            <a:pPr>
              <a:lnSpc>
                <a:spcPct val="130000"/>
              </a:lnSpc>
            </a:pP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Не</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измельчаются</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плоды</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укропа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можжевельника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шиповника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семена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льна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Наперстянка</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и</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термопсис</a:t>
            </a:r>
            <a:r>
              <a:rPr lang="en-US" altLang="ru-RU">
                <a:solidFill>
                  <a:schemeClr val="tx1">
                    <a:lumMod val="95000"/>
                    <a:lumOff val="5000"/>
                  </a:schemeClr>
                </a:solidFill>
                <a:latin typeface="Times New Roman" panose="02020603050405020304" charset="0"/>
                <a:cs typeface="Times New Roman" panose="02020603050405020304" charset="0"/>
                <a:sym typeface="+mn-ea"/>
              </a:rPr>
              <a:t> – </a:t>
            </a:r>
            <a:r>
              <a:rPr lang="en-US" altLang="en-US">
                <a:solidFill>
                  <a:schemeClr val="tx1">
                    <a:lumMod val="95000"/>
                    <a:lumOff val="5000"/>
                  </a:schemeClr>
                </a:solidFill>
                <a:latin typeface="Times New Roman" panose="02020603050405020304" charset="0"/>
                <a:cs typeface="Times New Roman" panose="02020603050405020304" charset="0"/>
                <a:sym typeface="+mn-ea"/>
              </a:rPr>
              <a:t>превращаются</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в</a:t>
            </a:r>
            <a:r>
              <a:rPr lang="en-US" altLang="ru-RU">
                <a:solidFill>
                  <a:schemeClr val="tx1">
                    <a:lumMod val="95000"/>
                    <a:lumOff val="5000"/>
                  </a:schemeClr>
                </a:solidFill>
                <a:latin typeface="Times New Roman" panose="02020603050405020304" charset="0"/>
                <a:cs typeface="Times New Roman" panose="02020603050405020304" charset="0"/>
                <a:sym typeface="+mn-ea"/>
              </a:rPr>
              <a:t> </a:t>
            </a:r>
            <a:r>
              <a:rPr lang="en-US" altLang="en-US">
                <a:solidFill>
                  <a:schemeClr val="tx1">
                    <a:lumMod val="95000"/>
                    <a:lumOff val="5000"/>
                  </a:schemeClr>
                </a:solidFill>
                <a:latin typeface="Times New Roman" panose="02020603050405020304" charset="0"/>
                <a:cs typeface="Times New Roman" panose="02020603050405020304" charset="0"/>
                <a:sym typeface="+mn-ea"/>
              </a:rPr>
              <a:t>порошок</a:t>
            </a:r>
            <a:r>
              <a:rPr lang="en-US" altLang="ru-RU">
                <a:solidFill>
                  <a:schemeClr val="tx1">
                    <a:lumMod val="95000"/>
                    <a:lumOff val="5000"/>
                  </a:schemeClr>
                </a:solidFill>
                <a:latin typeface="Times New Roman" panose="02020603050405020304" charset="0"/>
                <a:cs typeface="Times New Roman" panose="02020603050405020304" charset="0"/>
                <a:sym typeface="+mn-ea"/>
              </a:rPr>
              <a:t>.</a:t>
            </a:r>
            <a:endParaRPr lang="en-US" altLang="ru-RU">
              <a:solidFill>
                <a:schemeClr val="tx1">
                  <a:lumMod val="95000"/>
                  <a:lumOff val="5000"/>
                </a:schemeClr>
              </a:solidFill>
              <a:latin typeface="Times New Roman" panose="02020603050405020304" charset="0"/>
              <a:cs typeface="Times New Roman" panose="02020603050405020304" charset="0"/>
            </a:endParaRPr>
          </a:p>
          <a:p>
            <a:pPr>
              <a:lnSpc>
                <a:spcPct val="130000"/>
              </a:lnSpc>
            </a:pPr>
            <a:endParaRPr lang="ru-RU"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мещающее содержимое 2"/>
          <p:cNvSpPr>
            <a:spLocks noGrp="1" noEditPoints="1"/>
          </p:cNvSpPr>
          <p:nvPr>
            <p:ph idx="1"/>
          </p:nvPr>
        </p:nvSpPr>
        <p:spPr>
          <a:xfrm>
            <a:off x="647700" y="705485"/>
            <a:ext cx="10515600" cy="5471795"/>
          </a:xfrm>
        </p:spPr>
        <p:txBody>
          <a:bodyPr>
            <a:normAutofit fontScale="97500"/>
          </a:bodyPr>
          <a:lstStyle/>
          <a:p>
            <a:r>
              <a:rPr lang="en-US" altLang="ru-RU">
                <a:solidFill>
                  <a:schemeClr val="tx1"/>
                </a:solidFill>
                <a:latin typeface="Times New Roman" panose="02020603050405020304" charset="0"/>
                <a:cs typeface="Times New Roman" panose="02020603050405020304" charset="0"/>
              </a:rPr>
              <a:t>2. </a:t>
            </a:r>
            <a:r>
              <a:rPr lang="en-US" altLang="en-US">
                <a:solidFill>
                  <a:schemeClr val="tx1"/>
                </a:solidFill>
                <a:latin typeface="Times New Roman" panose="02020603050405020304" charset="0"/>
                <a:cs typeface="Times New Roman" panose="02020603050405020304" charset="0"/>
              </a:rPr>
              <a:t>Количество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извлекателя</a:t>
            </a:r>
            <a:r>
              <a:rPr lang="en-US" altLang="ru-RU">
                <a:solidFill>
                  <a:schemeClr val="tx1"/>
                </a:solidFill>
                <a:latin typeface="Times New Roman" panose="02020603050405020304" charset="0"/>
                <a:cs typeface="Times New Roman" panose="02020603050405020304" charset="0"/>
              </a:rPr>
              <a:t>.</a:t>
            </a:r>
          </a:p>
          <a:p>
            <a:r>
              <a:rPr lang="en-US" altLang="en-US">
                <a:solidFill>
                  <a:schemeClr val="tx1"/>
                </a:solidFill>
                <a:latin typeface="Times New Roman" panose="02020603050405020304" charset="0"/>
                <a:cs typeface="Times New Roman" panose="02020603050405020304" charset="0"/>
              </a:rPr>
              <a:t>Чем</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больше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используются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извлекатели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для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извлечения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тем</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меньше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потери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действующих</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веществ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Поэтому</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для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извлечения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извлекателя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берется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больше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чем</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выписано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рецепте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учётом</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того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что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извлекатель</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теряется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за</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счёт</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испарения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набухания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сырья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Расчёт</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воды</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ведётся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учётом</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коэффициента</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водопоглощения</a:t>
            </a:r>
            <a:r>
              <a:rPr lang="en-US" altLang="ru-RU">
                <a:solidFill>
                  <a:schemeClr val="tx1"/>
                </a:solidFill>
                <a:latin typeface="Times New Roman" panose="02020603050405020304" charset="0"/>
                <a:cs typeface="Times New Roman" panose="02020603050405020304" charset="0"/>
              </a:rPr>
              <a:t>(</a:t>
            </a:r>
            <a:r>
              <a:rPr lang="en-US" altLang="en-US">
                <a:solidFill>
                  <a:schemeClr val="tx1"/>
                </a:solidFill>
                <a:latin typeface="Times New Roman" panose="02020603050405020304" charset="0"/>
                <a:cs typeface="Times New Roman" panose="02020603050405020304" charset="0"/>
              </a:rPr>
              <a:t>КВП</a:t>
            </a:r>
            <a:r>
              <a:rPr lang="en-US" altLang="ru-RU">
                <a:solidFill>
                  <a:schemeClr val="tx1"/>
                </a:solidFill>
                <a:latin typeface="Times New Roman" panose="02020603050405020304" charset="0"/>
                <a:cs typeface="Times New Roman" panose="02020603050405020304" charset="0"/>
              </a:rPr>
              <a:t>).</a:t>
            </a:r>
          </a:p>
          <a:p>
            <a:r>
              <a:rPr lang="en-US" altLang="en-US">
                <a:solidFill>
                  <a:schemeClr val="tx1"/>
                </a:solidFill>
                <a:latin typeface="Times New Roman" panose="02020603050405020304" charset="0"/>
                <a:cs typeface="Times New Roman" panose="02020603050405020304" charset="0"/>
              </a:rPr>
              <a:t>КВП</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показывает</a:t>
            </a:r>
            <a:r>
              <a:rPr lang="en-US" altLang="ru-RU">
                <a:solidFill>
                  <a:schemeClr val="tx1"/>
                </a:solidFill>
                <a:latin typeface="Times New Roman" panose="02020603050405020304" charset="0"/>
                <a:cs typeface="Times New Roman" panose="02020603050405020304" charset="0"/>
              </a:rPr>
              <a:t> – </a:t>
            </a:r>
            <a:r>
              <a:rPr lang="en-US" altLang="en-US">
                <a:solidFill>
                  <a:schemeClr val="tx1"/>
                </a:solidFill>
                <a:latin typeface="Times New Roman" panose="02020603050405020304" charset="0"/>
                <a:cs typeface="Times New Roman" panose="02020603050405020304" charset="0"/>
              </a:rPr>
              <a:t>сколько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мл</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воды</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поглощает</a:t>
            </a:r>
            <a:r>
              <a:rPr lang="en-US" altLang="ru-RU">
                <a:solidFill>
                  <a:schemeClr val="tx1"/>
                </a:solidFill>
                <a:latin typeface="Times New Roman" panose="02020603050405020304" charset="0"/>
                <a:cs typeface="Times New Roman" panose="02020603050405020304" charset="0"/>
              </a:rPr>
              <a:t> 1 </a:t>
            </a:r>
            <a:r>
              <a:rPr lang="en-US" altLang="en-US">
                <a:solidFill>
                  <a:schemeClr val="tx1"/>
                </a:solidFill>
                <a:latin typeface="Times New Roman" panose="02020603050405020304" charset="0"/>
                <a:cs typeface="Times New Roman" panose="02020603050405020304" charset="0"/>
              </a:rPr>
              <a:t>г</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РС</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при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настаивании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после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отжатия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перфорированном</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стакане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инфундирки</a:t>
            </a:r>
            <a:r>
              <a:rPr lang="en-US" altLang="ru-RU">
                <a:solidFill>
                  <a:schemeClr val="tx1"/>
                </a:solidFill>
                <a:latin typeface="Times New Roman" panose="02020603050405020304" charset="0"/>
                <a:cs typeface="Times New Roman" panose="02020603050405020304" charset="0"/>
              </a:rPr>
              <a:t>. </a:t>
            </a:r>
          </a:p>
          <a:p>
            <a:r>
              <a:rPr lang="en-US" altLang="en-US">
                <a:solidFill>
                  <a:schemeClr val="tx1"/>
                </a:solidFill>
                <a:latin typeface="Times New Roman" panose="02020603050405020304" charset="0"/>
                <a:cs typeface="Times New Roman" panose="02020603050405020304" charset="0"/>
              </a:rPr>
              <a:t>КВП</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находится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таблице</a:t>
            </a:r>
            <a:r>
              <a:rPr lang="en-US" altLang="ru-RU">
                <a:solidFill>
                  <a:schemeClr val="tx1"/>
                </a:solidFill>
                <a:latin typeface="Times New Roman" panose="02020603050405020304" charset="0"/>
                <a:cs typeface="Times New Roman" panose="02020603050405020304" charset="0"/>
              </a:rPr>
              <a:t> – </a:t>
            </a:r>
            <a:r>
              <a:rPr lang="en-US" altLang="en-US">
                <a:solidFill>
                  <a:schemeClr val="tx1"/>
                </a:solidFill>
                <a:latin typeface="Times New Roman" panose="02020603050405020304" charset="0"/>
                <a:cs typeface="Times New Roman" panose="02020603050405020304" charset="0"/>
              </a:rPr>
              <a:t>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ГФ</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Если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КВП</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таблице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отсутствует</a:t>
            </a:r>
            <a:r>
              <a:rPr lang="en-US" altLang="ru-RU">
                <a:solidFill>
                  <a:schemeClr val="tx1"/>
                </a:solidFill>
                <a:latin typeface="Times New Roman" panose="02020603050405020304" charset="0"/>
                <a:cs typeface="Times New Roman" panose="02020603050405020304" charset="0"/>
              </a:rPr>
              <a:t> , </a:t>
            </a:r>
            <a:r>
              <a:rPr lang="en-US" altLang="en-US">
                <a:solidFill>
                  <a:schemeClr val="tx1"/>
                </a:solidFill>
                <a:latin typeface="Times New Roman" panose="02020603050405020304" charset="0"/>
                <a:cs typeface="Times New Roman" panose="02020603050405020304" charset="0"/>
              </a:rPr>
              <a:t>то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используют</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общее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КВП</a:t>
            </a:r>
            <a:r>
              <a:rPr lang="en-US" altLang="ru-RU">
                <a:solidFill>
                  <a:schemeClr val="tx1"/>
                </a:solidFill>
                <a:latin typeface="Times New Roman" panose="02020603050405020304" charset="0"/>
                <a:cs typeface="Times New Roman" panose="02020603050405020304" charset="0"/>
              </a:rPr>
              <a:t>:</a:t>
            </a:r>
          </a:p>
          <a:p>
            <a:r>
              <a:rPr lang="en-US" altLang="en-US">
                <a:solidFill>
                  <a:schemeClr val="tx1"/>
                </a:solidFill>
                <a:latin typeface="Times New Roman" panose="02020603050405020304" charset="0"/>
                <a:cs typeface="Times New Roman" panose="02020603050405020304" charset="0"/>
              </a:rPr>
              <a:t>для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корней</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корневищ</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КВП</a:t>
            </a:r>
            <a:r>
              <a:rPr lang="en-US" altLang="ru-RU">
                <a:solidFill>
                  <a:schemeClr val="tx1"/>
                </a:solidFill>
                <a:latin typeface="Times New Roman" panose="02020603050405020304" charset="0"/>
                <a:cs typeface="Times New Roman" panose="02020603050405020304" charset="0"/>
              </a:rPr>
              <a:t>-1,5 ; </a:t>
            </a:r>
            <a:r>
              <a:rPr lang="en-US" altLang="en-US">
                <a:solidFill>
                  <a:schemeClr val="tx1"/>
                </a:solidFill>
                <a:latin typeface="Times New Roman" panose="02020603050405020304" charset="0"/>
                <a:cs typeface="Times New Roman" panose="02020603050405020304" charset="0"/>
              </a:rPr>
              <a:t>для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трав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листьев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цветков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кор</a:t>
            </a:r>
            <a:r>
              <a:rPr lang="en-US" altLang="ru-RU">
                <a:solidFill>
                  <a:schemeClr val="tx1"/>
                </a:solidFill>
                <a:latin typeface="Times New Roman" panose="02020603050405020304" charset="0"/>
                <a:cs typeface="Times New Roman" panose="02020603050405020304" charset="0"/>
              </a:rPr>
              <a:t>- 2 ; </a:t>
            </a:r>
            <a:r>
              <a:rPr lang="en-US" altLang="en-US">
                <a:solidFill>
                  <a:schemeClr val="tx1"/>
                </a:solidFill>
                <a:latin typeface="Times New Roman" panose="02020603050405020304" charset="0"/>
                <a:cs typeface="Times New Roman" panose="02020603050405020304" charset="0"/>
              </a:rPr>
              <a:t>для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семян</a:t>
            </a:r>
            <a:r>
              <a:rPr lang="en-US" altLang="ru-RU">
                <a:solidFill>
                  <a:schemeClr val="tx1"/>
                </a:solidFill>
                <a:latin typeface="Times New Roman" panose="02020603050405020304" charset="0"/>
                <a:cs typeface="Times New Roman" panose="02020603050405020304" charset="0"/>
              </a:rPr>
              <a:t>-3; </a:t>
            </a:r>
            <a:r>
              <a:rPr lang="en-US" altLang="en-US">
                <a:solidFill>
                  <a:schemeClr val="tx1"/>
                </a:solidFill>
                <a:latin typeface="Times New Roman" panose="02020603050405020304" charset="0"/>
                <a:cs typeface="Times New Roman" panose="02020603050405020304" charset="0"/>
              </a:rPr>
              <a:t>для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брикетов</a:t>
            </a:r>
            <a:r>
              <a:rPr lang="en-US" altLang="ru-RU">
                <a:solidFill>
                  <a:schemeClr val="tx1"/>
                </a:solidFill>
                <a:latin typeface="Times New Roman" panose="02020603050405020304" charset="0"/>
                <a:cs typeface="Times New Roman" panose="02020603050405020304" charset="0"/>
              </a:rPr>
              <a:t>- 3,2.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мещающее содержимое 2"/>
          <p:cNvSpPr>
            <a:spLocks noGrp="1" noEditPoints="1"/>
          </p:cNvSpPr>
          <p:nvPr>
            <p:ph idx="1"/>
          </p:nvPr>
        </p:nvSpPr>
        <p:spPr>
          <a:xfrm>
            <a:off x="647700" y="1213485"/>
            <a:ext cx="10515600" cy="4963795"/>
          </a:xfrm>
        </p:spPr>
        <p:txBody>
          <a:bodyPr>
            <a:normAutofit fontScale="92500"/>
          </a:bodyPr>
          <a:lstStyle/>
          <a:p>
            <a:r>
              <a:rPr lang="en-US" altLang="ru-RU">
                <a:solidFill>
                  <a:schemeClr val="tx1"/>
                </a:solidFill>
                <a:latin typeface="Times New Roman" panose="02020603050405020304" charset="0"/>
                <a:cs typeface="Times New Roman" panose="02020603050405020304" charset="0"/>
              </a:rPr>
              <a:t>Rp:  Infusi  herbae  Leonuri  ex 10,0-100 ml</a:t>
            </a:r>
          </a:p>
          <a:p>
            <a:r>
              <a:rPr lang="en-US" altLang="en-US">
                <a:solidFill>
                  <a:schemeClr val="tx1"/>
                </a:solidFill>
                <a:latin typeface="Times New Roman" panose="02020603050405020304" charset="0"/>
                <a:cs typeface="Times New Roman" panose="02020603050405020304" charset="0"/>
              </a:rPr>
              <a:t>Настой</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травы</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пустырника</a:t>
            </a:r>
          </a:p>
          <a:p>
            <a:endParaRPr lang="en-US" altLang="en-US">
              <a:solidFill>
                <a:schemeClr val="tx1"/>
              </a:solidFill>
              <a:latin typeface="Times New Roman" panose="02020603050405020304" charset="0"/>
              <a:cs typeface="Times New Roman" panose="02020603050405020304" charset="0"/>
            </a:endParaRPr>
          </a:p>
          <a:p>
            <a:r>
              <a:rPr lang="en-US" altLang="ru-RU">
                <a:solidFill>
                  <a:schemeClr val="tx1"/>
                </a:solidFill>
                <a:latin typeface="Times New Roman" panose="02020603050405020304" charset="0"/>
                <a:cs typeface="Times New Roman" panose="02020603050405020304" charset="0"/>
              </a:rPr>
              <a:t>V(</a:t>
            </a:r>
            <a:r>
              <a:rPr lang="en-US" altLang="en-US">
                <a:solidFill>
                  <a:schemeClr val="tx1"/>
                </a:solidFill>
                <a:latin typeface="Times New Roman" panose="02020603050405020304" charset="0"/>
                <a:cs typeface="Times New Roman" panose="02020603050405020304" charset="0"/>
              </a:rPr>
              <a:t>настоя</a:t>
            </a:r>
            <a:r>
              <a:rPr lang="en-US" altLang="ru-RU">
                <a:solidFill>
                  <a:schemeClr val="tx1"/>
                </a:solidFill>
                <a:latin typeface="Times New Roman" panose="02020603050405020304" charset="0"/>
                <a:cs typeface="Times New Roman" panose="02020603050405020304" charset="0"/>
              </a:rPr>
              <a:t>)=100ml</a:t>
            </a:r>
          </a:p>
          <a:p>
            <a:r>
              <a:rPr lang="en-US" altLang="ru-RU">
                <a:solidFill>
                  <a:schemeClr val="tx1"/>
                </a:solidFill>
                <a:latin typeface="Times New Roman" panose="02020603050405020304" charset="0"/>
                <a:cs typeface="Times New Roman" panose="02020603050405020304" charset="0"/>
              </a:rPr>
              <a:t>V(</a:t>
            </a:r>
            <a:r>
              <a:rPr lang="en-US" altLang="en-US">
                <a:solidFill>
                  <a:schemeClr val="tx1"/>
                </a:solidFill>
                <a:latin typeface="Times New Roman" panose="02020603050405020304" charset="0"/>
                <a:cs typeface="Times New Roman" panose="02020603050405020304" charset="0"/>
              </a:rPr>
              <a:t>водный</a:t>
            </a:r>
            <a:r>
              <a:rPr lang="en-US" altLang="ru-RU">
                <a:solidFill>
                  <a:schemeClr val="tx1"/>
                </a:solidFill>
                <a:latin typeface="Times New Roman" panose="02020603050405020304" charset="0"/>
                <a:cs typeface="Times New Roman" panose="02020603050405020304" charset="0"/>
              </a:rPr>
              <a:t>)=100ml</a:t>
            </a:r>
          </a:p>
          <a:p>
            <a:r>
              <a:rPr lang="en-US" altLang="ru-RU">
                <a:solidFill>
                  <a:schemeClr val="tx1"/>
                </a:solidFill>
                <a:latin typeface="Times New Roman" panose="02020603050405020304" charset="0"/>
                <a:cs typeface="Times New Roman" panose="02020603050405020304" charset="0"/>
              </a:rPr>
              <a:t>m(</a:t>
            </a:r>
            <a:r>
              <a:rPr lang="en-US" altLang="en-US">
                <a:solidFill>
                  <a:schemeClr val="tx1"/>
                </a:solidFill>
                <a:latin typeface="Times New Roman" panose="02020603050405020304" charset="0"/>
                <a:cs typeface="Times New Roman" panose="02020603050405020304" charset="0"/>
              </a:rPr>
              <a:t>трава</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пустырника</a:t>
            </a:r>
            <a:r>
              <a:rPr lang="en-US" altLang="ru-RU">
                <a:solidFill>
                  <a:schemeClr val="tx1"/>
                </a:solidFill>
                <a:latin typeface="Times New Roman" panose="02020603050405020304" charset="0"/>
                <a:cs typeface="Times New Roman" panose="02020603050405020304" charset="0"/>
              </a:rPr>
              <a:t>)=10 ml</a:t>
            </a:r>
          </a:p>
          <a:p>
            <a:r>
              <a:rPr lang="en-US" altLang="ru-RU">
                <a:solidFill>
                  <a:schemeClr val="tx1"/>
                </a:solidFill>
                <a:latin typeface="Times New Roman" panose="02020603050405020304" charset="0"/>
                <a:cs typeface="Times New Roman" panose="02020603050405020304" charset="0"/>
              </a:rPr>
              <a:t>V(H20)=100ml+(m</a:t>
            </a:r>
            <a:r>
              <a:rPr lang="en-US" altLang="en-US">
                <a:solidFill>
                  <a:schemeClr val="tx1"/>
                </a:solidFill>
                <a:latin typeface="Times New Roman" panose="02020603050405020304" charset="0"/>
                <a:cs typeface="Times New Roman" panose="02020603050405020304" charset="0"/>
              </a:rPr>
              <a:t>сырья</a:t>
            </a:r>
            <a:r>
              <a:rPr lang="en-US" altLang="ru-RU">
                <a:solidFill>
                  <a:schemeClr val="tx1"/>
                </a:solidFill>
                <a:latin typeface="Times New Roman" panose="02020603050405020304" charset="0"/>
                <a:cs typeface="Times New Roman" panose="02020603050405020304" charset="0"/>
              </a:rPr>
              <a:t>+K</a:t>
            </a:r>
            <a:r>
              <a:rPr lang="en-US" altLang="en-US">
                <a:solidFill>
                  <a:schemeClr val="tx1"/>
                </a:solidFill>
                <a:latin typeface="Times New Roman" panose="02020603050405020304" charset="0"/>
                <a:cs typeface="Times New Roman" panose="02020603050405020304" charset="0"/>
              </a:rPr>
              <a:t>ВП</a:t>
            </a:r>
            <a:r>
              <a:rPr lang="en-US" altLang="ru-RU">
                <a:solidFill>
                  <a:schemeClr val="tx1"/>
                </a:solidFill>
                <a:latin typeface="Times New Roman" panose="02020603050405020304" charset="0"/>
                <a:cs typeface="Times New Roman" panose="02020603050405020304" charset="0"/>
              </a:rPr>
              <a:t>)=100ml+(10,0*2)=120ml</a:t>
            </a:r>
          </a:p>
          <a:p>
            <a:endParaRPr lang="en-US" altLang="ru-RU">
              <a:solidFill>
                <a:schemeClr val="tx1"/>
              </a:solidFill>
              <a:latin typeface="Times New Roman" panose="02020603050405020304" charset="0"/>
              <a:cs typeface="Times New Roman" panose="02020603050405020304" charset="0"/>
            </a:endParaRPr>
          </a:p>
          <a:p>
            <a:r>
              <a:rPr lang="en-US" altLang="en-US">
                <a:solidFill>
                  <a:schemeClr val="tx1"/>
                </a:solidFill>
                <a:latin typeface="Times New Roman" panose="02020603050405020304" charset="0"/>
                <a:cs typeface="Times New Roman" panose="02020603050405020304" charset="0"/>
              </a:rPr>
              <a:t>РП</a:t>
            </a:r>
            <a:r>
              <a:rPr lang="en-US" altLang="ru-RU">
                <a:solidFill>
                  <a:schemeClr val="tx1"/>
                </a:solidFill>
                <a:latin typeface="Times New Roman" panose="02020603050405020304" charset="0"/>
                <a:cs typeface="Times New Roman" panose="02020603050405020304" charset="0"/>
              </a:rPr>
              <a:t>:</a:t>
            </a:r>
          </a:p>
          <a:p>
            <a:r>
              <a:rPr lang="en-US" altLang="ru-RU">
                <a:solidFill>
                  <a:schemeClr val="tx1"/>
                </a:solidFill>
                <a:latin typeface="Times New Roman" panose="02020603050405020304" charset="0"/>
                <a:cs typeface="Times New Roman" panose="02020603050405020304" charset="0"/>
              </a:rPr>
              <a:t>Aqua  purificata 120 ml</a:t>
            </a:r>
          </a:p>
          <a:p>
            <a:r>
              <a:rPr lang="en-US" altLang="ru-RU">
                <a:solidFill>
                  <a:schemeClr val="tx1"/>
                </a:solidFill>
                <a:latin typeface="Times New Roman" panose="02020603050405020304" charset="0"/>
                <a:cs typeface="Times New Roman" panose="02020603050405020304" charset="0"/>
              </a:rPr>
              <a:t>Herba  Leonuri 10,0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мещающее содержимое 5"/>
          <p:cNvSpPr>
            <a:spLocks noGrp="1" noEditPoints="1"/>
          </p:cNvSpPr>
          <p:nvPr>
            <p:ph sz="half" idx="2"/>
          </p:nvPr>
        </p:nvSpPr>
        <p:spPr>
          <a:xfrm>
            <a:off x="133350" y="-635"/>
            <a:ext cx="11978005" cy="3679190"/>
          </a:xfrm>
        </p:spPr>
        <p:txBody>
          <a:bodyPr>
            <a:noAutofit/>
          </a:bodyPr>
          <a:lstStyle/>
          <a:p>
            <a:pPr>
              <a:lnSpc>
                <a:spcPct val="140000"/>
              </a:lnSpc>
            </a:pPr>
            <a:r>
              <a:rPr lang="en-US" altLang="ru-RU" sz="1800">
                <a:solidFill>
                  <a:schemeClr val="tx1">
                    <a:lumMod val="95000"/>
                    <a:lumOff val="5000"/>
                  </a:schemeClr>
                </a:solidFill>
                <a:latin typeface="Times New Roman" panose="02020603050405020304" charset="0"/>
                <a:cs typeface="Times New Roman" panose="02020603050405020304" charset="0"/>
              </a:rPr>
              <a:t>3.</a:t>
            </a:r>
            <a:r>
              <a:rPr lang="en-US" altLang="en-US" sz="1800">
                <a:solidFill>
                  <a:schemeClr val="tx1">
                    <a:lumMod val="95000"/>
                    <a:lumOff val="5000"/>
                  </a:schemeClr>
                </a:solidFill>
                <a:latin typeface="Times New Roman" panose="02020603050405020304" charset="0"/>
                <a:cs typeface="Times New Roman" panose="02020603050405020304" charset="0"/>
              </a:rPr>
              <a:t>Влияние</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температуры</a:t>
            </a:r>
            <a:r>
              <a:rPr lang="en-US" altLang="ru-RU" sz="1800">
                <a:solidFill>
                  <a:schemeClr val="tx1">
                    <a:lumMod val="95000"/>
                    <a:lumOff val="5000"/>
                  </a:schemeClr>
                </a:solidFill>
                <a:latin typeface="Times New Roman" panose="02020603050405020304" charset="0"/>
                <a:cs typeface="Times New Roman" panose="02020603050405020304" charset="0"/>
              </a:rPr>
              <a:t>.</a:t>
            </a:r>
          </a:p>
          <a:p>
            <a:pPr>
              <a:lnSpc>
                <a:spcPct val="140000"/>
              </a:lnSpc>
            </a:pPr>
            <a:r>
              <a:rPr lang="en-US" altLang="en-US" sz="1800">
                <a:solidFill>
                  <a:schemeClr val="tx1">
                    <a:lumMod val="95000"/>
                    <a:lumOff val="5000"/>
                  </a:schemeClr>
                </a:solidFill>
                <a:latin typeface="Times New Roman" panose="02020603050405020304" charset="0"/>
                <a:cs typeface="Times New Roman" panose="02020603050405020304" charset="0"/>
              </a:rPr>
              <a:t>При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увеличении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температуры</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усиливается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процесс</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осмоса</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диффузии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поэтому</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ускоряется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процесс</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извлечения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При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нагревании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разрушаются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ферменты</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что</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способствует</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получению</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качественных</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водных</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извлечений</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но</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нагревать</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беспредельно</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нельзя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Так</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как</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длительное</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нагревание</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высокая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температура</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приводит</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к</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разрушению</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действующих</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веществ</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поэтому</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ГФ</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требует</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соблюдать</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температурный</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режим</a:t>
            </a:r>
            <a:r>
              <a:rPr lang="en-US" altLang="ru-RU" sz="1800">
                <a:solidFill>
                  <a:schemeClr val="tx1">
                    <a:lumMod val="95000"/>
                    <a:lumOff val="5000"/>
                  </a:schemeClr>
                </a:solidFill>
                <a:latin typeface="Times New Roman" panose="02020603050405020304" charset="0"/>
                <a:cs typeface="Times New Roman" panose="02020603050405020304" charset="0"/>
              </a:rPr>
              <a:t>.</a:t>
            </a:r>
          </a:p>
          <a:p>
            <a:pPr>
              <a:lnSpc>
                <a:spcPct val="140000"/>
              </a:lnSpc>
            </a:pP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Сырьё</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извлекатель</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помещается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инфундирку</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котор</a:t>
            </a:r>
            <a:r>
              <a:rPr lang="ru-RU" altLang="en-US" sz="1800">
                <a:solidFill>
                  <a:schemeClr val="tx1">
                    <a:lumMod val="95000"/>
                    <a:lumOff val="5000"/>
                  </a:schemeClr>
                </a:solidFill>
                <a:latin typeface="Times New Roman" panose="02020603050405020304" charset="0"/>
                <a:cs typeface="Times New Roman" panose="02020603050405020304" charset="0"/>
              </a:rPr>
              <a:t>ая </a:t>
            </a:r>
            <a:r>
              <a:rPr lang="en-US" altLang="en-US" sz="1800">
                <a:solidFill>
                  <a:schemeClr val="tx1">
                    <a:lumMod val="95000"/>
                    <a:lumOff val="5000"/>
                  </a:schemeClr>
                </a:solidFill>
                <a:latin typeface="Times New Roman" panose="02020603050405020304" charset="0"/>
                <a:cs typeface="Times New Roman" panose="02020603050405020304" charset="0"/>
              </a:rPr>
              <a:t>должн</a:t>
            </a:r>
            <a:r>
              <a:rPr lang="ru-RU" altLang="en-US" sz="1800">
                <a:solidFill>
                  <a:schemeClr val="tx1">
                    <a:lumMod val="95000"/>
                    <a:lumOff val="5000"/>
                  </a:schemeClr>
                </a:solidFill>
                <a:latin typeface="Times New Roman" panose="02020603050405020304" charset="0"/>
                <a:cs typeface="Times New Roman" panose="02020603050405020304" charset="0"/>
              </a:rPr>
              <a:t>а</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быть</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предварительно</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нагрет</a:t>
            </a:r>
            <a:r>
              <a:rPr lang="ru-RU" altLang="en-US" sz="1800">
                <a:solidFill>
                  <a:schemeClr val="tx1">
                    <a:lumMod val="95000"/>
                    <a:lumOff val="5000"/>
                  </a:schemeClr>
                </a:solidFill>
                <a:latin typeface="Times New Roman" panose="02020603050405020304" charset="0"/>
                <a:cs typeface="Times New Roman" panose="02020603050405020304" charset="0"/>
              </a:rPr>
              <a:t>а</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течении</a:t>
            </a:r>
            <a:r>
              <a:rPr lang="en-US" altLang="ru-RU" sz="1800">
                <a:solidFill>
                  <a:schemeClr val="tx1">
                    <a:lumMod val="95000"/>
                    <a:lumOff val="5000"/>
                  </a:schemeClr>
                </a:solidFill>
                <a:latin typeface="Times New Roman" panose="02020603050405020304" charset="0"/>
                <a:cs typeface="Times New Roman" panose="02020603050405020304" charset="0"/>
              </a:rPr>
              <a:t> 15 </a:t>
            </a:r>
            <a:r>
              <a:rPr lang="en-US" altLang="en-US" sz="1800">
                <a:solidFill>
                  <a:schemeClr val="tx1">
                    <a:lumMod val="95000"/>
                    <a:lumOff val="5000"/>
                  </a:schemeClr>
                </a:solidFill>
                <a:latin typeface="Times New Roman" panose="02020603050405020304" charset="0"/>
                <a:cs typeface="Times New Roman" panose="02020603050405020304" charset="0"/>
              </a:rPr>
              <a:t>минут</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Это</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делается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для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того</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чтобы</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после</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помещения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сырья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воды</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сразу</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начался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процесс</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извлечения</a:t>
            </a:r>
            <a:r>
              <a:rPr lang="en-US" altLang="ru-RU" sz="1800">
                <a:solidFill>
                  <a:schemeClr val="tx1">
                    <a:lumMod val="95000"/>
                    <a:lumOff val="5000"/>
                  </a:schemeClr>
                </a:solidFill>
                <a:latin typeface="Times New Roman" panose="02020603050405020304" charset="0"/>
                <a:cs typeface="Times New Roman" panose="02020603050405020304" charset="0"/>
              </a:rPr>
              <a:t>.</a:t>
            </a:r>
          </a:p>
          <a:p>
            <a:pPr>
              <a:lnSpc>
                <a:spcPct val="140000"/>
              </a:lnSpc>
            </a:pP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Инфундирки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сырьём</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извлекателем</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ставится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на</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кипящую</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водяную</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баню</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и</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зам</a:t>
            </a:r>
            <a:r>
              <a:rPr lang="ru-RU" altLang="en-US" sz="1800">
                <a:solidFill>
                  <a:schemeClr val="tx1">
                    <a:lumMod val="95000"/>
                    <a:lumOff val="5000"/>
                  </a:schemeClr>
                </a:solidFill>
                <a:latin typeface="Times New Roman" panose="02020603050405020304" charset="0"/>
                <a:cs typeface="Times New Roman" panose="02020603050405020304" charset="0"/>
              </a:rPr>
              <a:t>еряется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время</a:t>
            </a:r>
            <a:r>
              <a:rPr lang="en-US" altLang="ru-RU" sz="1800">
                <a:solidFill>
                  <a:schemeClr val="tx1">
                    <a:lumMod val="95000"/>
                    <a:lumOff val="5000"/>
                  </a:schemeClr>
                </a:solidFill>
                <a:latin typeface="Times New Roman" panose="02020603050405020304" charset="0"/>
                <a:cs typeface="Times New Roman" panose="02020603050405020304" charset="0"/>
              </a:rPr>
              <a:t> </a:t>
            </a:r>
            <a:r>
              <a:rPr lang="en-US" altLang="en-US" sz="1800">
                <a:solidFill>
                  <a:schemeClr val="tx1">
                    <a:lumMod val="95000"/>
                    <a:lumOff val="5000"/>
                  </a:schemeClr>
                </a:solidFill>
                <a:latin typeface="Times New Roman" panose="02020603050405020304" charset="0"/>
                <a:cs typeface="Times New Roman" panose="02020603050405020304" charset="0"/>
              </a:rPr>
              <a:t>настаивания</a:t>
            </a:r>
            <a:r>
              <a:rPr lang="en-US" altLang="ru-RU" sz="1800">
                <a:solidFill>
                  <a:schemeClr val="tx1">
                    <a:lumMod val="95000"/>
                    <a:lumOff val="5000"/>
                  </a:schemeClr>
                </a:solidFill>
                <a:latin typeface="Times New Roman" panose="02020603050405020304" charset="0"/>
                <a:cs typeface="Times New Roman" panose="02020603050405020304" charset="0"/>
              </a:rPr>
              <a:t>:</a:t>
            </a:r>
          </a:p>
          <a:p>
            <a:r>
              <a:rPr lang="en-US" altLang="ru-RU" sz="1600">
                <a:solidFill>
                  <a:schemeClr val="tx1"/>
                </a:solidFill>
                <a:latin typeface="Times New Roman" panose="02020603050405020304" charset="0"/>
                <a:cs typeface="Times New Roman" panose="02020603050405020304" charset="0"/>
              </a:rPr>
              <a:t> </a:t>
            </a:r>
          </a:p>
        </p:txBody>
      </p:sp>
      <p:pic>
        <p:nvPicPr>
          <p:cNvPr id="11" name="Замещающее содержимое 10" descr="image186"/>
          <p:cNvPicPr>
            <a:picLocks noGrp="1" noChangeAspect="1"/>
          </p:cNvPicPr>
          <p:nvPr>
            <p:ph sz="half" idx="1"/>
          </p:nvPr>
        </p:nvPicPr>
        <p:blipFill>
          <a:blip r:embed="rId3"/>
          <a:srcRect/>
          <a:stretch>
            <a:fillRect/>
          </a:stretch>
        </p:blipFill>
        <p:spPr>
          <a:xfrm>
            <a:off x="133350" y="3864610"/>
            <a:ext cx="4714875" cy="2457450"/>
          </a:xfrm>
          <a:prstGeom prst="rect">
            <a:avLst/>
          </a:prstGeom>
        </p:spPr>
      </p:pic>
      <p:sp>
        <p:nvSpPr>
          <p:cNvPr id="12" name="Текстовое поле 11"/>
          <p:cNvSpPr txBox="1"/>
          <p:nvPr/>
        </p:nvSpPr>
        <p:spPr>
          <a:xfrm>
            <a:off x="4860290" y="3429000"/>
            <a:ext cx="7147560" cy="3328670"/>
          </a:xfrm>
          <a:prstGeom prst="rect">
            <a:avLst/>
          </a:prstGeom>
          <a:noFill/>
        </p:spPr>
        <p:txBody>
          <a:bodyPr wrap="square" rtlCol="0">
            <a:spAutoFit/>
          </a:bodyPr>
          <a:lstStyle/>
          <a:p>
            <a:pPr>
              <a:lnSpc>
                <a:spcPct val="130000"/>
              </a:lnSpc>
            </a:pP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для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приготовления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настоев</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настаивают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водяной</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бане</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a:t>
            </a:r>
            <a:r>
              <a:rPr lang="en-US" altLang="ru-RU">
                <a:latin typeface="Times New Roman" panose="02020603050405020304" charset="0"/>
                <a:cs typeface="Times New Roman" panose="02020603050405020304" charset="0"/>
                <a:sym typeface="+mn-ea"/>
              </a:rPr>
              <a:t> 15 </a:t>
            </a:r>
            <a:r>
              <a:rPr lang="en-US" altLang="en-US">
                <a:latin typeface="Times New Roman" panose="02020603050405020304" charset="0"/>
                <a:cs typeface="Times New Roman" panose="02020603050405020304" charset="0"/>
                <a:sym typeface="+mn-ea"/>
              </a:rPr>
              <a:t>минут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охлаждают</a:t>
            </a:r>
            <a:r>
              <a:rPr lang="en-US" altLang="ru-RU">
                <a:latin typeface="Times New Roman" panose="02020603050405020304" charset="0"/>
                <a:cs typeface="Times New Roman" panose="02020603050405020304" charset="0"/>
                <a:sym typeface="+mn-ea"/>
              </a:rPr>
              <a:t> 45 </a:t>
            </a:r>
            <a:r>
              <a:rPr lang="en-US" altLang="en-US">
                <a:latin typeface="Times New Roman" panose="02020603050405020304" charset="0"/>
                <a:cs typeface="Times New Roman" panose="02020603050405020304" charset="0"/>
                <a:sym typeface="+mn-ea"/>
              </a:rPr>
              <a:t>минут</a:t>
            </a:r>
            <a:r>
              <a:rPr lang="en-US" altLang="ru-RU">
                <a:latin typeface="Times New Roman" panose="02020603050405020304" charset="0"/>
                <a:cs typeface="Times New Roman" panose="02020603050405020304" charset="0"/>
                <a:sym typeface="+mn-ea"/>
              </a:rPr>
              <a:t>. </a:t>
            </a:r>
            <a:endParaRPr lang="en-US" altLang="ru-RU">
              <a:solidFill>
                <a:schemeClr val="tx1"/>
              </a:solidFill>
              <a:latin typeface="Times New Roman" panose="02020603050405020304" charset="0"/>
              <a:cs typeface="Times New Roman" panose="02020603050405020304" charset="0"/>
            </a:endParaRPr>
          </a:p>
          <a:p>
            <a:pPr>
              <a:lnSpc>
                <a:spcPct val="130000"/>
              </a:lnSpc>
            </a:pPr>
            <a:r>
              <a:rPr lang="en-US" altLang="en-US">
                <a:latin typeface="Times New Roman" panose="02020603050405020304" charset="0"/>
                <a:cs typeface="Times New Roman" panose="02020603050405020304" charset="0"/>
                <a:sym typeface="+mn-ea"/>
              </a:rPr>
              <a:t>Для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отваров</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настаивают</a:t>
            </a:r>
            <a:r>
              <a:rPr lang="en-US" altLang="ru-RU">
                <a:latin typeface="Times New Roman" panose="02020603050405020304" charset="0"/>
                <a:cs typeface="Times New Roman" panose="02020603050405020304" charset="0"/>
                <a:sym typeface="+mn-ea"/>
              </a:rPr>
              <a:t> 30 </a:t>
            </a:r>
            <a:r>
              <a:rPr lang="en-US" altLang="en-US">
                <a:latin typeface="Times New Roman" panose="02020603050405020304" charset="0"/>
                <a:cs typeface="Times New Roman" panose="02020603050405020304" charset="0"/>
                <a:sym typeface="+mn-ea"/>
              </a:rPr>
              <a:t>минут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охлаждают</a:t>
            </a:r>
            <a:r>
              <a:rPr lang="en-US" altLang="ru-RU">
                <a:latin typeface="Times New Roman" panose="02020603050405020304" charset="0"/>
                <a:cs typeface="Times New Roman" panose="02020603050405020304" charset="0"/>
                <a:sym typeface="+mn-ea"/>
              </a:rPr>
              <a:t> 10 </a:t>
            </a:r>
            <a:r>
              <a:rPr lang="en-US" altLang="en-US">
                <a:latin typeface="Times New Roman" panose="02020603050405020304" charset="0"/>
                <a:cs typeface="Times New Roman" panose="02020603050405020304" charset="0"/>
                <a:sym typeface="+mn-ea"/>
              </a:rPr>
              <a:t>минут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То</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есть</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процесс</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извлечения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идёт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как</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при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настаивании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так</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при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охлаждении</a:t>
            </a:r>
            <a:r>
              <a:rPr lang="en-US" altLang="ru-RU">
                <a:latin typeface="Times New Roman" panose="02020603050405020304" charset="0"/>
                <a:cs typeface="Times New Roman" panose="02020603050405020304" charset="0"/>
                <a:sym typeface="+mn-ea"/>
              </a:rPr>
              <a:t>.</a:t>
            </a:r>
            <a:endParaRPr lang="en-US" altLang="ru-RU">
              <a:solidFill>
                <a:schemeClr val="tx1"/>
              </a:solidFill>
              <a:latin typeface="Times New Roman" panose="02020603050405020304" charset="0"/>
              <a:cs typeface="Times New Roman" panose="02020603050405020304" charset="0"/>
            </a:endParaRPr>
          </a:p>
          <a:p>
            <a:pPr>
              <a:lnSpc>
                <a:spcPct val="130000"/>
              </a:lnSpc>
            </a:pP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Если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настои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отвары</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готовятся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в</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больших</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количествах</a:t>
            </a:r>
            <a:r>
              <a:rPr lang="en-US" altLang="ru-RU">
                <a:latin typeface="Times New Roman" panose="02020603050405020304" charset="0"/>
                <a:cs typeface="Times New Roman" panose="02020603050405020304" charset="0"/>
                <a:sym typeface="+mn-ea"/>
              </a:rPr>
              <a:t>(1 </a:t>
            </a:r>
            <a:r>
              <a:rPr lang="en-US" altLang="en-US">
                <a:latin typeface="Times New Roman" panose="02020603050405020304" charset="0"/>
                <a:cs typeface="Times New Roman" panose="02020603050405020304" charset="0"/>
                <a:sym typeface="+mn-ea"/>
              </a:rPr>
              <a:t>литр</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больше</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но</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время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настаивания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увеличивается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a:t>
            </a:r>
            <a:r>
              <a:rPr lang="en-US" altLang="ru-RU">
                <a:latin typeface="Times New Roman" panose="02020603050405020304" charset="0"/>
                <a:cs typeface="Times New Roman" panose="02020603050405020304" charset="0"/>
                <a:sym typeface="+mn-ea"/>
              </a:rPr>
              <a:t> 10 </a:t>
            </a:r>
            <a:r>
              <a:rPr lang="en-US" altLang="en-US">
                <a:latin typeface="Times New Roman" panose="02020603050405020304" charset="0"/>
                <a:cs typeface="Times New Roman" panose="02020603050405020304" charset="0"/>
                <a:sym typeface="+mn-ea"/>
              </a:rPr>
              <a:t>минут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Если</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водные</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извлечения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готовятся</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методом</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a:t>
            </a:r>
            <a:r>
              <a:rPr lang="en-US" altLang="ru-RU">
                <a:latin typeface="Times New Roman" panose="02020603050405020304" charset="0"/>
                <a:cs typeface="Times New Roman" panose="02020603050405020304" charset="0"/>
                <a:sym typeface="+mn-ea"/>
              </a:rPr>
              <a:t>cito</a:t>
            </a:r>
            <a:r>
              <a:rPr lang="en-US" altLang="en-US">
                <a:latin typeface="Times New Roman" panose="02020603050405020304" charset="0"/>
                <a:cs typeface="Times New Roman" panose="02020603050405020304" charset="0"/>
                <a:sym typeface="+mn-ea"/>
              </a:rPr>
              <a:t>»</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то</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нагревают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на</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водяной</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бане</a:t>
            </a:r>
            <a:r>
              <a:rPr lang="en-US" altLang="ru-RU">
                <a:latin typeface="Times New Roman" panose="02020603050405020304" charset="0"/>
                <a:cs typeface="Times New Roman" panose="02020603050405020304" charset="0"/>
                <a:sym typeface="+mn-ea"/>
              </a:rPr>
              <a:t> 25 </a:t>
            </a:r>
            <a:r>
              <a:rPr lang="en-US" altLang="en-US">
                <a:latin typeface="Times New Roman" panose="02020603050405020304" charset="0"/>
                <a:cs typeface="Times New Roman" panose="02020603050405020304" charset="0"/>
                <a:sym typeface="+mn-ea"/>
              </a:rPr>
              <a:t>минут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охлаждают</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искусственно</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холодной</a:t>
            </a:r>
            <a:r>
              <a:rPr lang="en-US" altLang="ru-RU">
                <a:latin typeface="Times New Roman" panose="02020603050405020304" charset="0"/>
                <a:cs typeface="Times New Roman" panose="02020603050405020304" charset="0"/>
                <a:sym typeface="+mn-ea"/>
              </a:rPr>
              <a:t> </a:t>
            </a:r>
            <a:r>
              <a:rPr lang="en-US" altLang="en-US">
                <a:latin typeface="Times New Roman" panose="02020603050405020304" charset="0"/>
                <a:cs typeface="Times New Roman" panose="02020603050405020304" charset="0"/>
                <a:sym typeface="+mn-ea"/>
              </a:rPr>
              <a:t>водой</a:t>
            </a:r>
            <a:r>
              <a:rPr lang="en-US" altLang="ru-RU">
                <a:latin typeface="Times New Roman" panose="02020603050405020304" charset="0"/>
                <a:cs typeface="Times New Roman" panose="02020603050405020304" charset="0"/>
                <a:sym typeface="+mn-ea"/>
              </a:rPr>
              <a:t>.</a:t>
            </a:r>
            <a:endParaRPr lang="en-US" altLang="ru-RU">
              <a:solidFill>
                <a:schemeClr val="tx1"/>
              </a:solidFill>
              <a:latin typeface="Times New Roman" panose="02020603050405020304" charset="0"/>
              <a:cs typeface="Times New Roman" panose="02020603050405020304" charset="0"/>
            </a:endParaRPr>
          </a:p>
          <a:p>
            <a:pPr>
              <a:lnSpc>
                <a:spcPct val="130000"/>
              </a:lnSpc>
            </a:pPr>
            <a:endParaRPr lang="ru-RU"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мещающее содержимое 2"/>
          <p:cNvSpPr>
            <a:spLocks noGrp="1" noEditPoints="1"/>
          </p:cNvSpPr>
          <p:nvPr>
            <p:ph sz="half" idx="1"/>
          </p:nvPr>
        </p:nvSpPr>
        <p:spPr>
          <a:xfrm>
            <a:off x="647700" y="245110"/>
            <a:ext cx="11158220" cy="3404235"/>
          </a:xfrm>
        </p:spPr>
        <p:txBody>
          <a:bodyPr>
            <a:normAutofit fontScale="87500" lnSpcReduction="20000"/>
          </a:bodyPr>
          <a:lstStyle/>
          <a:p>
            <a:r>
              <a:rPr lang="en-US" altLang="ru-RU">
                <a:solidFill>
                  <a:schemeClr val="tx1"/>
                </a:solidFill>
                <a:latin typeface="Times New Roman" panose="02020603050405020304" charset="0"/>
                <a:cs typeface="Times New Roman" panose="02020603050405020304" charset="0"/>
              </a:rPr>
              <a:t>4.</a:t>
            </a:r>
            <a:r>
              <a:rPr lang="en-US" altLang="en-US">
                <a:solidFill>
                  <a:schemeClr val="tx1"/>
                </a:solidFill>
                <a:latin typeface="Times New Roman" panose="02020603050405020304" charset="0"/>
                <a:cs typeface="Times New Roman" panose="02020603050405020304" charset="0"/>
              </a:rPr>
              <a:t>Материал</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инфундирки</a:t>
            </a:r>
            <a:r>
              <a:rPr lang="en-US" altLang="ru-RU">
                <a:solidFill>
                  <a:schemeClr val="tx1"/>
                </a:solidFill>
                <a:latin typeface="Times New Roman" panose="02020603050405020304" charset="0"/>
                <a:cs typeface="Times New Roman" panose="02020603050405020304" charset="0"/>
              </a:rPr>
              <a:t>.</a:t>
            </a:r>
          </a:p>
          <a:p>
            <a:r>
              <a:rPr lang="en-US" altLang="en-US">
                <a:solidFill>
                  <a:schemeClr val="tx1"/>
                </a:solidFill>
                <a:latin typeface="Times New Roman" panose="02020603050405020304" charset="0"/>
                <a:cs typeface="Times New Roman" panose="02020603050405020304" charset="0"/>
              </a:rPr>
              <a:t>Самый</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хороший</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фарфор</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но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можно</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использовать</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эмалированные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нержавеющей</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стали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Нельзя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использовать</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металлические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инфундирки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для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приготовления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водных</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извлечений</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из</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сырья</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содержащих</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дубильные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вещества</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Так</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как</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действующие</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вещества</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реагируют</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с</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материалом</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инфундирки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и</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выпадают</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в</a:t>
            </a:r>
            <a:r>
              <a:rPr lang="en-US" altLang="ru-RU">
                <a:solidFill>
                  <a:schemeClr val="tx1"/>
                </a:solidFill>
                <a:latin typeface="Times New Roman" panose="02020603050405020304" charset="0"/>
                <a:cs typeface="Times New Roman" panose="02020603050405020304" charset="0"/>
              </a:rPr>
              <a:t> </a:t>
            </a:r>
            <a:r>
              <a:rPr lang="en-US" altLang="en-US">
                <a:solidFill>
                  <a:schemeClr val="tx1"/>
                </a:solidFill>
                <a:latin typeface="Times New Roman" panose="02020603050405020304" charset="0"/>
                <a:cs typeface="Times New Roman" panose="02020603050405020304" charset="0"/>
              </a:rPr>
              <a:t>осадок</a:t>
            </a:r>
            <a:r>
              <a:rPr lang="en-US" altLang="ru-RU">
                <a:solidFill>
                  <a:schemeClr val="tx1"/>
                </a:solidFill>
                <a:latin typeface="Times New Roman" panose="02020603050405020304" charset="0"/>
                <a:cs typeface="Times New Roman" panose="02020603050405020304" charset="0"/>
              </a:rPr>
              <a:t>.</a:t>
            </a:r>
          </a:p>
        </p:txBody>
      </p:sp>
      <p:pic>
        <p:nvPicPr>
          <p:cNvPr id="4" name="Замещающее содержимое 3" descr="0_2e2d7_5d1be49f_XL"/>
          <p:cNvPicPr>
            <a:picLocks noGrp="1" noChangeAspect="1"/>
          </p:cNvPicPr>
          <p:nvPr>
            <p:ph sz="half" idx="2"/>
          </p:nvPr>
        </p:nvPicPr>
        <p:blipFill>
          <a:blip r:embed="rId3"/>
          <a:srcRect l="13326" t="14000" r="15394" b="13525"/>
          <a:stretch/>
        </p:blipFill>
        <p:spPr>
          <a:xfrm>
            <a:off x="1569085" y="3429000"/>
            <a:ext cx="3840480" cy="2928620"/>
          </a:xfrm>
          <a:prstGeom prst="rect">
            <a:avLst/>
          </a:prstGeom>
        </p:spPr>
      </p:pic>
      <p:pic>
        <p:nvPicPr>
          <p:cNvPr id="6" name="Изображение 5" descr="4wJIyrCEwc3maVMwr"/>
          <p:cNvPicPr>
            <a:picLocks noChangeAspect="1"/>
          </p:cNvPicPr>
          <p:nvPr/>
        </p:nvPicPr>
        <p:blipFill>
          <a:blip r:embed="rId4"/>
          <a:srcRect/>
          <a:stretch>
            <a:fillRect/>
          </a:stretch>
        </p:blipFill>
        <p:spPr>
          <a:xfrm>
            <a:off x="6299200" y="3425190"/>
            <a:ext cx="4298950" cy="29324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мещающее содержимое 2"/>
          <p:cNvSpPr>
            <a:spLocks noGrp="1" noEditPoints="1"/>
          </p:cNvSpPr>
          <p:nvPr>
            <p:ph sz="half" idx="1"/>
          </p:nvPr>
        </p:nvSpPr>
        <p:spPr>
          <a:xfrm>
            <a:off x="647700" y="265430"/>
            <a:ext cx="11261090" cy="6261100"/>
          </a:xfrm>
        </p:spPr>
        <p:txBody>
          <a:bodyPr>
            <a:noAutofit/>
          </a:bodyPr>
          <a:lstStyle/>
          <a:p>
            <a:pPr>
              <a:lnSpc>
                <a:spcPct val="90000"/>
              </a:lnSpc>
            </a:pPr>
            <a:r>
              <a:rPr lang="en-US" altLang="ru-RU" sz="2000">
                <a:solidFill>
                  <a:schemeClr val="tx1"/>
                </a:solidFill>
                <a:latin typeface="Times New Roman" panose="02020603050405020304" charset="0"/>
                <a:cs typeface="Times New Roman" panose="02020603050405020304" charset="0"/>
              </a:rPr>
              <a:t>5.</a:t>
            </a:r>
            <a:r>
              <a:rPr lang="en-US" altLang="en-US" sz="2000">
                <a:solidFill>
                  <a:schemeClr val="tx1"/>
                </a:solidFill>
                <a:latin typeface="Times New Roman" panose="02020603050405020304" charset="0"/>
                <a:cs typeface="Times New Roman" panose="02020603050405020304" charset="0"/>
              </a:rPr>
              <a:t>Соотношение</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водного</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извлечения</a:t>
            </a:r>
            <a:r>
              <a:rPr lang="en-US" altLang="ru-RU" sz="2000">
                <a:solidFill>
                  <a:schemeClr val="tx1"/>
                </a:solidFill>
                <a:latin typeface="Times New Roman" panose="02020603050405020304" charset="0"/>
                <a:cs typeface="Times New Roman" panose="02020603050405020304" charset="0"/>
              </a:rPr>
              <a:t>.</a:t>
            </a:r>
          </a:p>
          <a:p>
            <a:pPr>
              <a:lnSpc>
                <a:spcPct val="90000"/>
              </a:lnSpc>
            </a:pPr>
            <a:endParaRPr lang="en-US" altLang="ru-RU" sz="2000">
              <a:solidFill>
                <a:schemeClr val="tx1"/>
              </a:solidFill>
              <a:latin typeface="Times New Roman" panose="02020603050405020304" charset="0"/>
              <a:cs typeface="Times New Roman" panose="02020603050405020304" charset="0"/>
            </a:endParaRPr>
          </a:p>
          <a:p>
            <a:pPr>
              <a:lnSpc>
                <a:spcPct val="90000"/>
              </a:lnSpc>
            </a:pPr>
            <a:r>
              <a:rPr lang="ru-RU" altLang="en-US"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Если</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в</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рецепте</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не</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указана</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концентрация</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и</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сырьё</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не</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относится</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к</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особым</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случаям</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то</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извлечение</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готовится</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в</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соотношении</a:t>
            </a:r>
            <a:r>
              <a:rPr lang="en-US" altLang="ru-RU" sz="2000">
                <a:solidFill>
                  <a:schemeClr val="tx1"/>
                </a:solidFill>
                <a:latin typeface="Times New Roman" panose="02020603050405020304" charset="0"/>
                <a:cs typeface="Times New Roman" panose="02020603050405020304" charset="0"/>
              </a:rPr>
              <a:t> 1:10. </a:t>
            </a:r>
          </a:p>
          <a:p>
            <a:pPr>
              <a:lnSpc>
                <a:spcPct val="90000"/>
              </a:lnSpc>
            </a:pPr>
            <a:endParaRPr lang="en-US" altLang="ru-RU" sz="2000">
              <a:solidFill>
                <a:schemeClr val="tx1"/>
              </a:solidFill>
              <a:latin typeface="Times New Roman" panose="02020603050405020304" charset="0"/>
              <a:cs typeface="Times New Roman" panose="02020603050405020304" charset="0"/>
            </a:endParaRPr>
          </a:p>
          <a:p>
            <a:pPr>
              <a:lnSpc>
                <a:spcPct val="90000"/>
              </a:lnSpc>
            </a:pPr>
            <a:r>
              <a:rPr lang="ru-RU" altLang="en-US"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Если</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сырьё</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относится</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к</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сильнодействующим</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то</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водное</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извлечение</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готовится</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в</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соотношении</a:t>
            </a:r>
            <a:r>
              <a:rPr lang="en-US" altLang="ru-RU" sz="2000">
                <a:solidFill>
                  <a:schemeClr val="tx1"/>
                </a:solidFill>
                <a:latin typeface="Times New Roman" panose="02020603050405020304" charset="0"/>
                <a:cs typeface="Times New Roman" panose="02020603050405020304" charset="0"/>
              </a:rPr>
              <a:t> 1:400. </a:t>
            </a:r>
            <a:r>
              <a:rPr lang="en-US" altLang="en-US" sz="2000">
                <a:solidFill>
                  <a:schemeClr val="tx1"/>
                </a:solidFill>
                <a:latin typeface="Times New Roman" panose="02020603050405020304" charset="0"/>
                <a:cs typeface="Times New Roman" panose="02020603050405020304" charset="0"/>
              </a:rPr>
              <a:t>К</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сильнодействующим</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относится</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сырьё</a:t>
            </a:r>
            <a:r>
              <a:rPr lang="en-US" altLang="ru-RU" sz="2000">
                <a:solidFill>
                  <a:schemeClr val="tx1"/>
                </a:solidFill>
                <a:latin typeface="Times New Roman" panose="02020603050405020304" charset="0"/>
                <a:cs typeface="Times New Roman" panose="02020603050405020304" charset="0"/>
              </a:rPr>
              <a:t>:  </a:t>
            </a:r>
          </a:p>
          <a:p>
            <a:pPr>
              <a:lnSpc>
                <a:spcPct val="90000"/>
              </a:lnSpc>
            </a:pPr>
            <a:r>
              <a:rPr lang="en-US" altLang="en-US" sz="2000">
                <a:solidFill>
                  <a:schemeClr val="tx1"/>
                </a:solidFill>
                <a:latin typeface="Times New Roman" panose="02020603050405020304" charset="0"/>
                <a:cs typeface="Times New Roman" panose="02020603050405020304" charset="0"/>
              </a:rPr>
              <a:t>трава</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термопсиса</a:t>
            </a:r>
            <a:r>
              <a:rPr lang="en-US" altLang="ru-RU" sz="2000">
                <a:solidFill>
                  <a:schemeClr val="tx1"/>
                </a:solidFill>
                <a:latin typeface="Times New Roman" panose="02020603050405020304" charset="0"/>
                <a:cs typeface="Times New Roman" panose="02020603050405020304" charset="0"/>
              </a:rPr>
              <a:t>,</a:t>
            </a:r>
          </a:p>
          <a:p>
            <a:pPr>
              <a:lnSpc>
                <a:spcPct val="90000"/>
              </a:lnSpc>
            </a:pPr>
            <a:r>
              <a:rPr lang="en-US" altLang="en-US" sz="2000">
                <a:solidFill>
                  <a:schemeClr val="tx1"/>
                </a:solidFill>
                <a:latin typeface="Times New Roman" panose="02020603050405020304" charset="0"/>
                <a:cs typeface="Times New Roman" panose="02020603050405020304" charset="0"/>
              </a:rPr>
              <a:t>листья</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наперстянки</a:t>
            </a:r>
            <a:r>
              <a:rPr lang="en-US" altLang="ru-RU" sz="2000">
                <a:solidFill>
                  <a:schemeClr val="tx1"/>
                </a:solidFill>
                <a:latin typeface="Times New Roman" panose="02020603050405020304" charset="0"/>
                <a:cs typeface="Times New Roman" panose="02020603050405020304" charset="0"/>
              </a:rPr>
              <a:t>,</a:t>
            </a:r>
          </a:p>
          <a:p>
            <a:pPr>
              <a:lnSpc>
                <a:spcPct val="90000"/>
              </a:lnSpc>
            </a:pP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цветки</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красавки</a:t>
            </a:r>
          </a:p>
          <a:p>
            <a:pPr>
              <a:lnSpc>
                <a:spcPct val="90000"/>
              </a:lnSpc>
            </a:pPr>
            <a:endParaRPr lang="en-US" altLang="en-US" sz="2000">
              <a:solidFill>
                <a:schemeClr val="tx1"/>
              </a:solidFill>
              <a:latin typeface="Times New Roman" panose="02020603050405020304" charset="0"/>
              <a:cs typeface="Times New Roman" panose="02020603050405020304" charset="0"/>
            </a:endParaRPr>
          </a:p>
          <a:p>
            <a:pPr>
              <a:lnSpc>
                <a:spcPct val="90000"/>
              </a:lnSpc>
            </a:pP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Исключение</a:t>
            </a:r>
            <a:r>
              <a:rPr lang="en-US" altLang="ru-RU" sz="2000">
                <a:solidFill>
                  <a:schemeClr val="tx1"/>
                </a:solidFill>
                <a:latin typeface="Times New Roman" panose="02020603050405020304" charset="0"/>
                <a:cs typeface="Times New Roman" panose="02020603050405020304" charset="0"/>
              </a:rPr>
              <a:t>: 1:30 </a:t>
            </a:r>
            <a:r>
              <a:rPr lang="en-US" altLang="en-US" sz="2000">
                <a:solidFill>
                  <a:schemeClr val="tx1"/>
                </a:solidFill>
                <a:latin typeface="Times New Roman" panose="02020603050405020304" charset="0"/>
                <a:cs typeface="Times New Roman" panose="02020603050405020304" charset="0"/>
              </a:rPr>
              <a:t>готовятся</a:t>
            </a:r>
            <a:r>
              <a:rPr lang="en-US" altLang="ru-RU" sz="2000">
                <a:solidFill>
                  <a:schemeClr val="tx1"/>
                </a:solidFill>
                <a:latin typeface="Times New Roman" panose="02020603050405020304" charset="0"/>
                <a:cs typeface="Times New Roman" panose="02020603050405020304" charset="0"/>
              </a:rPr>
              <a:t>: </a:t>
            </a:r>
          </a:p>
          <a:p>
            <a:pPr>
              <a:lnSpc>
                <a:spcPct val="90000"/>
              </a:lnSpc>
            </a:pPr>
            <a:r>
              <a:rPr lang="en-US" altLang="en-US" sz="2000">
                <a:solidFill>
                  <a:schemeClr val="tx1"/>
                </a:solidFill>
                <a:latin typeface="Times New Roman" panose="02020603050405020304" charset="0"/>
                <a:cs typeface="Times New Roman" panose="02020603050405020304" charset="0"/>
              </a:rPr>
              <a:t>трава</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ландыша</a:t>
            </a:r>
            <a:r>
              <a:rPr lang="en-US" altLang="ru-RU" sz="2000">
                <a:solidFill>
                  <a:schemeClr val="tx1"/>
                </a:solidFill>
                <a:latin typeface="Times New Roman" panose="02020603050405020304" charset="0"/>
                <a:cs typeface="Times New Roman" panose="02020603050405020304" charset="0"/>
              </a:rPr>
              <a:t>, </a:t>
            </a:r>
          </a:p>
          <a:p>
            <a:pPr>
              <a:lnSpc>
                <a:spcPct val="90000"/>
              </a:lnSpc>
            </a:pPr>
            <a:r>
              <a:rPr lang="en-US" altLang="en-US" sz="2000">
                <a:solidFill>
                  <a:schemeClr val="tx1"/>
                </a:solidFill>
                <a:latin typeface="Times New Roman" panose="02020603050405020304" charset="0"/>
                <a:cs typeface="Times New Roman" panose="02020603050405020304" charset="0"/>
              </a:rPr>
              <a:t>трава</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горицвета</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весеннего</a:t>
            </a:r>
            <a:r>
              <a:rPr lang="en-US" altLang="ru-RU" sz="2000">
                <a:solidFill>
                  <a:schemeClr val="tx1"/>
                </a:solidFill>
                <a:latin typeface="Times New Roman" panose="02020603050405020304" charset="0"/>
                <a:cs typeface="Times New Roman" panose="02020603050405020304" charset="0"/>
              </a:rPr>
              <a:t>, </a:t>
            </a:r>
          </a:p>
          <a:p>
            <a:pPr>
              <a:lnSpc>
                <a:spcPct val="90000"/>
              </a:lnSpc>
            </a:pPr>
            <a:r>
              <a:rPr lang="en-US" altLang="en-US" sz="2000">
                <a:solidFill>
                  <a:schemeClr val="tx1"/>
                </a:solidFill>
                <a:latin typeface="Times New Roman" panose="02020603050405020304" charset="0"/>
                <a:cs typeface="Times New Roman" panose="02020603050405020304" charset="0"/>
              </a:rPr>
              <a:t>корень</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валерианы</a:t>
            </a:r>
            <a:r>
              <a:rPr lang="en-US" altLang="ru-RU" sz="2000">
                <a:solidFill>
                  <a:schemeClr val="tx1"/>
                </a:solidFill>
                <a:latin typeface="Times New Roman" panose="02020603050405020304" charset="0"/>
                <a:cs typeface="Times New Roman" panose="02020603050405020304" charset="0"/>
              </a:rPr>
              <a:t>, </a:t>
            </a:r>
          </a:p>
          <a:p>
            <a:pPr>
              <a:lnSpc>
                <a:spcPct val="90000"/>
              </a:lnSpc>
            </a:pPr>
            <a:r>
              <a:rPr lang="en-US" altLang="en-US" sz="2000">
                <a:solidFill>
                  <a:schemeClr val="tx1"/>
                </a:solidFill>
                <a:latin typeface="Times New Roman" panose="02020603050405020304" charset="0"/>
                <a:cs typeface="Times New Roman" panose="02020603050405020304" charset="0"/>
              </a:rPr>
              <a:t>корень</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истода</a:t>
            </a:r>
            <a:r>
              <a:rPr lang="en-US" altLang="ru-RU" sz="2000">
                <a:solidFill>
                  <a:schemeClr val="tx1"/>
                </a:solidFill>
                <a:latin typeface="Times New Roman" panose="02020603050405020304" charset="0"/>
                <a:cs typeface="Times New Roman" panose="02020603050405020304" charset="0"/>
              </a:rPr>
              <a:t>, </a:t>
            </a:r>
          </a:p>
          <a:p>
            <a:pPr>
              <a:lnSpc>
                <a:spcPct val="90000"/>
              </a:lnSpc>
            </a:pPr>
            <a:r>
              <a:rPr lang="en-US" altLang="en-US" sz="2000">
                <a:solidFill>
                  <a:schemeClr val="tx1"/>
                </a:solidFill>
                <a:latin typeface="Times New Roman" panose="02020603050405020304" charset="0"/>
                <a:cs typeface="Times New Roman" panose="02020603050405020304" charset="0"/>
              </a:rPr>
              <a:t>семена</a:t>
            </a:r>
            <a:r>
              <a:rPr lang="en-US" altLang="ru-RU" sz="2000">
                <a:solidFill>
                  <a:schemeClr val="tx1"/>
                </a:solidFill>
                <a:latin typeface="Times New Roman" panose="02020603050405020304" charset="0"/>
                <a:cs typeface="Times New Roman" panose="02020603050405020304" charset="0"/>
              </a:rPr>
              <a:t> </a:t>
            </a:r>
            <a:r>
              <a:rPr lang="en-US" altLang="en-US" sz="2000">
                <a:solidFill>
                  <a:schemeClr val="tx1"/>
                </a:solidFill>
                <a:latin typeface="Times New Roman" panose="02020603050405020304" charset="0"/>
                <a:cs typeface="Times New Roman" panose="02020603050405020304" charset="0"/>
              </a:rPr>
              <a:t>льна</a:t>
            </a:r>
            <a:r>
              <a:rPr lang="en-US" altLang="ru-RU" sz="2000">
                <a:solidFill>
                  <a:schemeClr val="tx1"/>
                </a:solidFill>
                <a:latin typeface="Times New Roman" panose="02020603050405020304" charset="0"/>
                <a:cs typeface="Times New Roman" panose="02020603050405020304" charset="0"/>
              </a:rPr>
              <a:t>.</a:t>
            </a:r>
          </a:p>
        </p:txBody>
      </p:sp>
      <p:pic>
        <p:nvPicPr>
          <p:cNvPr id="4" name="Замещающее содержимое 3" descr="3f524183cbd87af763e86a168d886681"/>
          <p:cNvPicPr>
            <a:picLocks noGrp="1" noChangeAspect="1"/>
          </p:cNvPicPr>
          <p:nvPr>
            <p:ph sz="half" idx="2"/>
          </p:nvPr>
        </p:nvPicPr>
        <p:blipFill>
          <a:blip r:embed="rId3"/>
          <a:srcRect/>
          <a:stretch>
            <a:fillRect/>
          </a:stretch>
        </p:blipFill>
        <p:spPr>
          <a:xfrm>
            <a:off x="5713730" y="2918460"/>
            <a:ext cx="5762625" cy="377761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мещающее содержимое 2"/>
          <p:cNvSpPr>
            <a:spLocks noGrp="1" noEditPoints="1"/>
          </p:cNvSpPr>
          <p:nvPr>
            <p:ph idx="1"/>
          </p:nvPr>
        </p:nvSpPr>
        <p:spPr>
          <a:xfrm>
            <a:off x="647700" y="791210"/>
            <a:ext cx="10515600" cy="4351338"/>
          </a:xfrm>
        </p:spPr>
        <p:txBody>
          <a:bodyPr/>
          <a:lstStyle/>
          <a:p>
            <a:r>
              <a:rPr lang="en-US" altLang="ru-RU" sz="3200">
                <a:solidFill>
                  <a:schemeClr val="tx1"/>
                </a:solidFill>
                <a:latin typeface="Times New Roman" panose="02020603050405020304" charset="0"/>
                <a:cs typeface="Times New Roman" panose="02020603050405020304" charset="0"/>
              </a:rPr>
              <a:t>6. </a:t>
            </a:r>
            <a:r>
              <a:rPr lang="en-US" altLang="en-US" sz="3200">
                <a:solidFill>
                  <a:schemeClr val="tx1"/>
                </a:solidFill>
                <a:latin typeface="Times New Roman" panose="02020603050405020304" charset="0"/>
                <a:cs typeface="Times New Roman" panose="02020603050405020304" charset="0"/>
              </a:rPr>
              <a:t>Стандартизация</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растительного</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сырья</a:t>
            </a:r>
            <a:r>
              <a:rPr lang="en-US" altLang="ru-RU" sz="3200">
                <a:solidFill>
                  <a:schemeClr val="tx1"/>
                </a:solidFill>
                <a:latin typeface="Times New Roman" panose="02020603050405020304" charset="0"/>
                <a:cs typeface="Times New Roman" panose="02020603050405020304" charset="0"/>
              </a:rPr>
              <a:t>.</a:t>
            </a:r>
          </a:p>
          <a:p>
            <a:endParaRPr lang="en-US" altLang="ru-RU" sz="3200">
              <a:solidFill>
                <a:schemeClr val="tx1"/>
              </a:solidFill>
              <a:latin typeface="Times New Roman" panose="02020603050405020304" charset="0"/>
              <a:cs typeface="Times New Roman" panose="02020603050405020304" charset="0"/>
            </a:endParaRPr>
          </a:p>
          <a:p>
            <a:r>
              <a:rPr lang="en-US" altLang="en-US" sz="3200">
                <a:solidFill>
                  <a:schemeClr val="tx1"/>
                </a:solidFill>
                <a:latin typeface="Times New Roman" panose="02020603050405020304" charset="0"/>
                <a:cs typeface="Times New Roman" panose="02020603050405020304" charset="0"/>
              </a:rPr>
              <a:t>Сырьё</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должно</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быть</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стандартным</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если</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в</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аптеку</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поступает</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сырьё</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нестандартное</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Например</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сырьё</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содержащее</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сердечные</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гликозиды</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алкалоиды</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то</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делается</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пересчёт</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по</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формуле</a:t>
            </a:r>
            <a:r>
              <a:rPr lang="en-US" altLang="ru-RU" sz="3200">
                <a:solidFill>
                  <a:schemeClr val="tx1"/>
                </a:solidFill>
                <a:latin typeface="Times New Roman" panose="02020603050405020304" charset="0"/>
                <a:cs typeface="Times New Roman" panose="02020603050405020304" charset="0"/>
              </a:rPr>
              <a:t>:</a:t>
            </a:r>
          </a:p>
          <a:p>
            <a:r>
              <a:rPr lang="en-US" altLang="ru-RU" sz="3200">
                <a:solidFill>
                  <a:schemeClr val="tx1"/>
                </a:solidFill>
                <a:latin typeface="Times New Roman" panose="02020603050405020304" charset="0"/>
                <a:cs typeface="Times New Roman" panose="02020603050405020304" charset="0"/>
              </a:rPr>
              <a:t> m (</a:t>
            </a:r>
            <a:r>
              <a:rPr lang="en-US" altLang="en-US" sz="3200">
                <a:solidFill>
                  <a:schemeClr val="tx1"/>
                </a:solidFill>
                <a:latin typeface="Times New Roman" panose="02020603050405020304" charset="0"/>
                <a:cs typeface="Times New Roman" panose="02020603050405020304" charset="0"/>
              </a:rPr>
              <a:t>сырья</a:t>
            </a:r>
            <a:r>
              <a:rPr lang="en-US" altLang="ru-RU" sz="3200">
                <a:solidFill>
                  <a:schemeClr val="tx1"/>
                </a:solidFill>
                <a:latin typeface="Times New Roman" panose="02020603050405020304" charset="0"/>
                <a:cs typeface="Times New Roman" panose="02020603050405020304" charset="0"/>
              </a:rPr>
              <a:t>)= a*b:</a:t>
            </a:r>
            <a:r>
              <a:rPr lang="en-US" altLang="en-US" sz="3200">
                <a:solidFill>
                  <a:schemeClr val="tx1"/>
                </a:solidFill>
                <a:latin typeface="Times New Roman" panose="02020603050405020304" charset="0"/>
                <a:cs typeface="Times New Roman" panose="02020603050405020304" charset="0"/>
              </a:rPr>
              <a:t>с</a:t>
            </a:r>
            <a:r>
              <a:rPr lang="en-US" altLang="ru-RU" sz="3200">
                <a:solidFill>
                  <a:schemeClr val="tx1"/>
                </a:solidFill>
                <a:latin typeface="Times New Roman" panose="02020603050405020304" charset="0"/>
                <a:cs typeface="Times New Roman" panose="02020603050405020304" charset="0"/>
              </a:rPr>
              <a:t> </a:t>
            </a:r>
          </a:p>
          <a:p>
            <a:r>
              <a:rPr lang="en-US" altLang="en-US" sz="3200">
                <a:solidFill>
                  <a:schemeClr val="tx1"/>
                </a:solidFill>
                <a:latin typeface="Times New Roman" panose="02020603050405020304" charset="0"/>
                <a:cs typeface="Times New Roman" panose="02020603050405020304" charset="0"/>
              </a:rPr>
              <a:t>такого</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сырья</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по</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расчёту</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берут</a:t>
            </a:r>
            <a:r>
              <a:rPr lang="en-US" altLang="ru-RU" sz="3200">
                <a:solidFill>
                  <a:schemeClr val="tx1"/>
                </a:solidFill>
                <a:latin typeface="Times New Roman" panose="02020603050405020304" charset="0"/>
                <a:cs typeface="Times New Roman" panose="02020603050405020304" charset="0"/>
              </a:rPr>
              <a:t> </a:t>
            </a:r>
            <a:r>
              <a:rPr lang="en-US" altLang="en-US" sz="3200">
                <a:solidFill>
                  <a:schemeClr val="tx1"/>
                </a:solidFill>
                <a:latin typeface="Times New Roman" panose="02020603050405020304" charset="0"/>
                <a:cs typeface="Times New Roman" panose="02020603050405020304" charset="0"/>
              </a:rPr>
              <a:t>меньше</a:t>
            </a:r>
            <a:r>
              <a:rPr lang="en-US" altLang="ru-RU" sz="3200">
                <a:solidFill>
                  <a:schemeClr val="tx1"/>
                </a:solidFill>
                <a:latin typeface="Times New Roman" panose="02020603050405020304" charset="0"/>
                <a:cs typeface="Times New Roman" panose="02020603050405020304" charset="0"/>
              </a:rPr>
              <a: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Calibri"/>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微软雅黑"/>
        <a:ea typeface=""/>
        <a:cs typeface=""/>
        <a:font script="Jpan" typeface="游ゴシック Light"/>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游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1035</Words>
  <Application>Microsoft Office PowerPoint</Application>
  <PresentationFormat>Широкоэкранный</PresentationFormat>
  <Paragraphs>84</Paragraphs>
  <Slides>12</Slides>
  <Notes>12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12</vt:i4>
      </vt:variant>
    </vt:vector>
  </HeadingPairs>
  <TitlesOfParts>
    <vt:vector size="18" baseType="lpstr">
      <vt:lpstr>微软雅黑</vt:lpstr>
      <vt:lpstr>Arial</vt:lpstr>
      <vt:lpstr>Calibri</vt:lpstr>
      <vt:lpstr>Calibri Light</vt:lpstr>
      <vt:lpstr>Times New Roman</vt:lpstr>
      <vt:lpstr>Office Theme</vt:lpstr>
      <vt:lpstr>Настои и отвары. Характеристика лекарственной формы. Сущность извлечения. Факторы, влияющие на процесс извлечения.  Аппаратура. Состав лекарственного сырья</vt:lpstr>
      <vt:lpstr>ОПРЕДЕЛЕНИЕ НАСТОЕВ И ОТВАРОВ.​</vt:lpstr>
      <vt:lpstr>  Особенности:  </vt:lpstr>
      <vt:lpstr>Классификация</vt:lpstr>
      <vt:lpstr> Сущность извлечения: </vt:lpstr>
      <vt:lpstr>При приготовлении водных извлечений учитываются факторы, которые влияют на скорость и качество извлечения: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Lenovo</cp:lastModifiedBy>
  <cp:revision>3</cp:revision>
  <dcterms:created xsi:type="dcterms:W3CDTF">2025-02-10T14:47:54Z</dcterms:created>
  <dcterms:modified xsi:type="dcterms:W3CDTF">2025-03-26T09:49:54Z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1049-12.2.0.19805</vt:lpwstr>
  </property>
  <property fmtid="{D5CDD505-2E9C-101B-9397-08002B2CF9AE}" pid="3" name="ICV">
    <vt:lpwstr>E1CBB4170B6B4FA9831FC8F096EB0DE9_11</vt:lpwstr>
  </property>
</Properties>
</file>