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94" r:id="rId5"/>
    <p:sldId id="260" r:id="rId6"/>
    <p:sldId id="261" r:id="rId7"/>
    <p:sldId id="289" r:id="rId8"/>
    <p:sldId id="283" r:id="rId9"/>
    <p:sldId id="288" r:id="rId10"/>
    <p:sldId id="263" r:id="rId11"/>
    <p:sldId id="29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5364" y="400833"/>
            <a:ext cx="118621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Гинкго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двухлопастного листья    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Ginkgo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biloba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Гинкго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двухлопастный          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Ginkgo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biloba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Гинкговые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Ginkgoaceae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G:\Ginkgo biloba\219363_c40aec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6141" y="2235896"/>
            <a:ext cx="6162805" cy="462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User\Downloads\bilobil-fo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69" y="990601"/>
            <a:ext cx="5248405" cy="5248405"/>
          </a:xfrm>
          <a:prstGeom prst="rect">
            <a:avLst/>
          </a:prstGeom>
          <a:noFill/>
        </p:spPr>
      </p:pic>
      <p:pic>
        <p:nvPicPr>
          <p:cNvPr id="31746" name="Picture 2" descr="C:\Users\User\Downloads\memoplant-n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5667" y="977783"/>
            <a:ext cx="6766333" cy="521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Downloads\tana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105" y="1"/>
            <a:ext cx="4361935" cy="6858000"/>
          </a:xfrm>
          <a:prstGeom prst="rect">
            <a:avLst/>
          </a:prstGeom>
          <a:noFill/>
        </p:spPr>
      </p:pic>
      <p:pic>
        <p:nvPicPr>
          <p:cNvPr id="9" name="Picture 3" descr="C:\Users\User\Downloads\c1e9518d259fab450c427425fac4da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480" y="0"/>
            <a:ext cx="6857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Ginkgo biloba\451770_3a8e8d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641" y="663879"/>
            <a:ext cx="7630359" cy="5724711"/>
          </a:xfrm>
          <a:prstGeom prst="rect">
            <a:avLst/>
          </a:prstGeom>
          <a:noFill/>
        </p:spPr>
      </p:pic>
      <p:pic>
        <p:nvPicPr>
          <p:cNvPr id="13315" name="Picture 3" descr="G:\Ginkgo biloba\151615_fb94dc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61336"/>
            <a:ext cx="5285983" cy="5701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1063" y="4895456"/>
            <a:ext cx="3807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гинкгетин</a:t>
            </a:r>
            <a:endParaRPr lang="ru-RU" sz="2800" dirty="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838370" y="1259786"/>
          <a:ext cx="8004849" cy="333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S ChemDraw Drawing" r:id="rId3" imgW="5540077" imgH="2310604" progId="ChemDraw.Document.6.0">
                  <p:embed/>
                </p:oleObj>
              </mc:Choice>
              <mc:Fallback>
                <p:oleObj name="CS ChemDraw Drawing" r:id="rId3" imgW="5540077" imgH="2310604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70" y="1259786"/>
                        <a:ext cx="8004849" cy="3337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25097" y="388307"/>
          <a:ext cx="10188838" cy="28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CS ChemDraw Drawing" r:id="rId3" imgW="6127019" imgH="1730521" progId="ChemDraw.Document.6.0">
                  <p:embed/>
                </p:oleObj>
              </mc:Choice>
              <mc:Fallback>
                <p:oleObj name="CS ChemDraw Drawing" r:id="rId3" imgW="6127019" imgH="173052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097" y="388307"/>
                        <a:ext cx="10188838" cy="28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8176" y="3392332"/>
            <a:ext cx="9582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гинкголид</a:t>
            </a:r>
            <a:r>
              <a:rPr lang="ru-RU" sz="2800" dirty="0" smtClean="0"/>
              <a:t> С                                                        </a:t>
            </a:r>
            <a:r>
              <a:rPr lang="ru-RU" sz="2800" dirty="0" err="1" smtClean="0"/>
              <a:t>билаболид</a:t>
            </a:r>
            <a:r>
              <a:rPr lang="ru-RU" sz="2800" dirty="0" smtClean="0"/>
              <a:t> А</a:t>
            </a:r>
            <a:endParaRPr lang="ru-RU" sz="2800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227551" y="4220485"/>
          <a:ext cx="2167003" cy="203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CS ChemDraw Drawing" r:id="rId5" imgW="1376185" imgH="1293906" progId="ChemDraw.Document.6.0">
                  <p:embed/>
                </p:oleObj>
              </mc:Choice>
              <mc:Fallback>
                <p:oleObj name="CS ChemDraw Drawing" r:id="rId5" imgW="1376185" imgH="129390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551" y="4220485"/>
                        <a:ext cx="2167003" cy="203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770334" y="4734838"/>
            <a:ext cx="50980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(С13:0)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(С15:0)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(С15:1)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(С17:1)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(С17:2)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(С17:3)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492" y="5123011"/>
            <a:ext cx="5085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гинкголиевые</a:t>
            </a:r>
            <a:r>
              <a:rPr lang="ru-RU" sz="2800" dirty="0" smtClean="0"/>
              <a:t> кислоты                           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0729" y="638827"/>
            <a:ext cx="114988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Листья гинкго двухлопастного стандартизуются ГФ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ФС.2.5.0010.15 по содержанию суммы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рутин, определяемой спектрофотометрическим методом при 406 нм после реакции с хлоридом алюминия (не менее 0,5%).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листья гинкго стандартизуются по содержанию суммы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флавоновые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гликозиды, определяемой методом ВЭЖХ со спектрофотометрическим детектированием при 370 нм (не менее 0,5%)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668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гинкго</a:t>
            </a:r>
            <a:r>
              <a:rPr lang="ru-RU" sz="4000" dirty="0" smtClean="0">
                <a:solidFill>
                  <a:srgbClr val="C00000"/>
                </a:solidFill>
              </a:rPr>
              <a:t> двухлопастного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6865" name="Picture 1" descr="C:\Users\User\Downloads\4186600_6_200_auto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823" y="1161395"/>
            <a:ext cx="3173596" cy="5696605"/>
          </a:xfrm>
          <a:prstGeom prst="rect">
            <a:avLst/>
          </a:prstGeom>
          <a:noFill/>
        </p:spPr>
      </p:pic>
      <p:pic>
        <p:nvPicPr>
          <p:cNvPr id="7" name="Picture 2" descr="C:\Users\User\Downloads\818871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760" y="1161395"/>
            <a:ext cx="7192152" cy="5696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ownloads\35064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2" y="1256137"/>
            <a:ext cx="6527800" cy="4380824"/>
          </a:xfrm>
          <a:prstGeom prst="rect">
            <a:avLst/>
          </a:prstGeom>
          <a:noFill/>
        </p:spPr>
      </p:pic>
      <p:pic>
        <p:nvPicPr>
          <p:cNvPr id="6" name="Picture 1" descr="C:\Users\User\Downloads\a4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4872" y="1256137"/>
            <a:ext cx="5585146" cy="438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c84ba09277d649e68053f61258efd13348808bc0f62d95168ddc5e38b287f9cdf0b85e50bfd004da181bcb54f96a4f6060e500d481029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292" y="1012870"/>
            <a:ext cx="5845130" cy="584513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22" y="4514850"/>
            <a:ext cx="4762500" cy="234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22" y="0"/>
            <a:ext cx="3655748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User\Downloads\36-6_ginkgo_biloba_40_mg_20_verofarm_rus-rossi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390"/>
            <a:ext cx="8126413" cy="6108700"/>
          </a:xfrm>
          <a:prstGeom prst="rect">
            <a:avLst/>
          </a:prstGeom>
          <a:noFill/>
        </p:spPr>
      </p:pic>
      <p:pic>
        <p:nvPicPr>
          <p:cNvPr id="32770" name="Picture 2" descr="C:\Users\User\Downloads\original_ginkoum_kapsuly_40_mg_30_sht_www_piluli_ru_eapt225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8132" y="1478071"/>
            <a:ext cx="4293868" cy="3895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136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163</cp:revision>
  <dcterms:created xsi:type="dcterms:W3CDTF">2017-09-02T10:15:39Z</dcterms:created>
  <dcterms:modified xsi:type="dcterms:W3CDTF">2021-10-25T16:38:14Z</dcterms:modified>
</cp:coreProperties>
</file>