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9" r:id="rId8"/>
    <p:sldId id="264" r:id="rId9"/>
    <p:sldId id="270" r:id="rId10"/>
    <p:sldId id="265" r:id="rId11"/>
    <p:sldId id="266" r:id="rId12"/>
    <p:sldId id="271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12636"/>
            <a:ext cx="11785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Барвинка малого трава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Vincae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minoris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Барвинок малый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Vinca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</a:rPr>
              <a:t>minor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Кутровые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Apocynaceae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7" y="25146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21693"/>
            <a:ext cx="4064002" cy="4064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2" y="1566120"/>
            <a:ext cx="3506572" cy="4219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40" y="1917700"/>
            <a:ext cx="4393483" cy="33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70416"/>
            <a:ext cx="6032500" cy="603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08000"/>
            <a:ext cx="5757333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49400"/>
            <a:ext cx="6053667" cy="3632200"/>
          </a:xfrm>
          <a:prstGeom prst="rect">
            <a:avLst/>
          </a:prstGeom>
        </p:spPr>
      </p:pic>
      <p:pic>
        <p:nvPicPr>
          <p:cNvPr id="6146" name="Picture 2" descr="C:\Users\Admin\Downloads\Кавинтон комфорт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1549400"/>
            <a:ext cx="5609574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3" y="1862668"/>
            <a:ext cx="6822353" cy="3446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668"/>
            <a:ext cx="5554133" cy="34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263650"/>
            <a:ext cx="6375400" cy="4781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3869" y="4433155"/>
            <a:ext cx="1163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                           </a:t>
            </a:r>
            <a:r>
              <a:rPr lang="ru-RU" sz="2800" dirty="0" err="1" smtClean="0"/>
              <a:t>винкамин</a:t>
            </a:r>
            <a:r>
              <a:rPr lang="ru-RU" sz="2800" dirty="0" smtClean="0"/>
              <a:t>                                                  </a:t>
            </a:r>
            <a:r>
              <a:rPr lang="ru-RU" sz="2800" dirty="0" err="1" smtClean="0"/>
              <a:t>винпоцетин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01267"/>
              </p:ext>
            </p:extLst>
          </p:nvPr>
        </p:nvGraphicFramePr>
        <p:xfrm>
          <a:off x="1416939" y="1422400"/>
          <a:ext cx="932636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S ChemDraw Drawing" r:id="rId3" imgW="6319736" imgH="1798097" progId="ChemDraw.Document.6.0">
                  <p:embed/>
                </p:oleObj>
              </mc:Choice>
              <mc:Fallback>
                <p:oleObj name="CS ChemDraw Drawing" r:id="rId3" imgW="6319736" imgH="17980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939" y="1422400"/>
                        <a:ext cx="9326365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200" y="1139736"/>
            <a:ext cx="1155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4000" dirty="0">
                <a:latin typeface="Times New Roman" panose="02020603050405020304" pitchFamily="18" charset="0"/>
              </a:rPr>
              <a:t>барвинка малого стандартизуется ВФС 42-1728-87 по содержанию суммы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алкалоидов</a:t>
            </a:r>
            <a:r>
              <a:rPr lang="ru-RU" sz="40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4000" dirty="0" err="1">
                <a:latin typeface="Times New Roman" panose="02020603050405020304" pitchFamily="18" charset="0"/>
              </a:rPr>
              <a:t>винкамина</a:t>
            </a:r>
            <a:r>
              <a:rPr lang="ru-RU" sz="4000" dirty="0">
                <a:latin typeface="Times New Roman" panose="02020603050405020304" pitchFamily="18" charset="0"/>
              </a:rPr>
              <a:t> гидрохлорид (не менее 0,4%), определяемой методом нейтрализации.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1916" y="275398"/>
            <a:ext cx="6450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барвинка малого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185881"/>
            <a:ext cx="4860266" cy="3030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86" y="1185881"/>
            <a:ext cx="6215014" cy="3030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080705"/>
            <a:ext cx="4860266" cy="2777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86" y="4259451"/>
            <a:ext cx="6215014" cy="24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90600"/>
            <a:ext cx="5867400" cy="586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990600"/>
            <a:ext cx="5805961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1362" cy="2638425"/>
          </a:xfrm>
          <a:prstGeom prst="rect">
            <a:avLst/>
          </a:prstGeom>
        </p:spPr>
      </p:pic>
      <p:pic>
        <p:nvPicPr>
          <p:cNvPr id="3074" name="Picture 2" descr="C:\Users\Admin\Downloads\Винпоцетин форте кан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438"/>
            <a:ext cx="5601362" cy="43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Винпоцетин экспрес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62" y="0"/>
            <a:ext cx="6590638" cy="65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99" y="318734"/>
            <a:ext cx="6121400" cy="6121400"/>
          </a:xfrm>
          <a:prstGeom prst="rect">
            <a:avLst/>
          </a:prstGeom>
        </p:spPr>
      </p:pic>
      <p:pic>
        <p:nvPicPr>
          <p:cNvPr id="4098" name="Picture 2" descr="C:\Users\Admin\Downloads\Винпоцетин АЛС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1" y="0"/>
            <a:ext cx="5275408" cy="33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0" y="3338549"/>
            <a:ext cx="5275409" cy="35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Винпоцетин вэлфар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05837"/>
            <a:ext cx="6631160" cy="52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Винпоцетин С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938383"/>
            <a:ext cx="53213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50</Words>
  <Application>Microsoft Office PowerPoint</Application>
  <PresentationFormat>Произвольный</PresentationFormat>
  <Paragraphs>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198</cp:revision>
  <dcterms:created xsi:type="dcterms:W3CDTF">2017-09-02T10:15:39Z</dcterms:created>
  <dcterms:modified xsi:type="dcterms:W3CDTF">2021-11-28T19:43:26Z</dcterms:modified>
</cp:coreProperties>
</file>