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0"/>
            <a:ext cx="119507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Горицвета весеннего трава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Adonidis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vernalis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Горицвет весенний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Adonis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vernalis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сем. Лютиковые                         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Ranunculaceae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69" y="2093337"/>
            <a:ext cx="5934931" cy="47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846"/>
            <a:ext cx="5805932" cy="47503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11" y="1053846"/>
            <a:ext cx="7122723" cy="47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14700" y="6231155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</a:t>
            </a:r>
            <a:endParaRPr lang="ru-RU" sz="2800" dirty="0"/>
          </a:p>
        </p:txBody>
      </p:sp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3750365" y="518791"/>
            <a:ext cx="223690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6335" y="5730647"/>
            <a:ext cx="5780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адонитоксин</a:t>
            </a:r>
            <a:endParaRPr lang="ru-RU" sz="2800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649" y="1226677"/>
            <a:ext cx="5941347" cy="452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600" y="1097340"/>
            <a:ext cx="1196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      Трава </a:t>
            </a:r>
            <a:r>
              <a:rPr lang="ru-RU" sz="3600" dirty="0"/>
              <a:t>горицвета весеннего включена в ГФ </a:t>
            </a:r>
            <a:r>
              <a:rPr lang="en-US" sz="3600" dirty="0" smtClean="0"/>
              <a:t>XIV</a:t>
            </a:r>
            <a:r>
              <a:rPr lang="ru-RU" sz="3600" dirty="0" smtClean="0"/>
              <a:t> </a:t>
            </a:r>
            <a:r>
              <a:rPr lang="ru-RU" sz="3600" dirty="0"/>
              <a:t>– </a:t>
            </a:r>
            <a:r>
              <a:rPr lang="ru-RU" sz="3600" dirty="0" smtClean="0"/>
              <a:t>ФС.2.5.0066.18</a:t>
            </a:r>
            <a:r>
              <a:rPr lang="ru-RU" sz="3600" dirty="0" smtClean="0"/>
              <a:t>. </a:t>
            </a:r>
            <a:r>
              <a:rPr lang="ru-RU" sz="3600" dirty="0"/>
              <a:t>Содержание </a:t>
            </a:r>
            <a:r>
              <a:rPr lang="ru-RU" sz="3600" dirty="0">
                <a:solidFill>
                  <a:srgbClr val="C00000"/>
                </a:solidFill>
              </a:rPr>
              <a:t>сердечных гликозидов </a:t>
            </a:r>
            <a:r>
              <a:rPr lang="ru-RU" sz="3600"/>
              <a:t>определяют </a:t>
            </a:r>
            <a:r>
              <a:rPr lang="ru-RU" sz="3600" smtClean="0"/>
              <a:t>биологическим </a:t>
            </a:r>
            <a:r>
              <a:rPr lang="ru-RU" sz="3600" dirty="0"/>
              <a:t>методом и выражают в </a:t>
            </a:r>
            <a:r>
              <a:rPr lang="ru-RU" sz="3600" dirty="0" err="1"/>
              <a:t>ЛЕДах</a:t>
            </a:r>
            <a:r>
              <a:rPr lang="ru-RU" sz="3600" dirty="0"/>
              <a:t>. Их содержание в 1 г травы горицвета весеннего должно быть 50-66 ЛЕД.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7251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горицвета весеннего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0467"/>
            <a:ext cx="8198563" cy="3959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63" y="1175572"/>
            <a:ext cx="3810000" cy="570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59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79</cp:revision>
  <dcterms:created xsi:type="dcterms:W3CDTF">2017-09-02T10:15:39Z</dcterms:created>
  <dcterms:modified xsi:type="dcterms:W3CDTF">2019-09-04T14:38:21Z</dcterms:modified>
</cp:coreProperties>
</file>