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C7AF3E-97A5-46CF-8F0E-0241E9B825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D806727-4451-47F6-B15B-890E9BA366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3DB752-B394-47B4-B7A8-7520193EC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CBFA0-7A34-454B-BBFA-739736FAAEBC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3EDE5C-69CF-4ACC-A826-06DEB5761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09D906-5D0E-482D-BAD1-667CE0476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44A5A-A8B5-458C-9E8D-00CB4E55B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331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8DD8CF-5258-4BBA-AB13-4EA99892D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84C7D2C-BCFC-4261-96E8-F116802668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189B19-5478-4688-8AC0-16987B892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CBFA0-7A34-454B-BBFA-739736FAAEBC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DBEB88-AD95-4A39-88E5-FE4506BDE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9604B4-A9F6-40FD-A73C-2ABFB251A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44A5A-A8B5-458C-9E8D-00CB4E55B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541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EF0C376-AC8E-483F-BA6F-37B01D3CCC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1438963-E5DB-4801-8A90-4F0943C591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548A303-66DC-4F99-A80C-2E5A7B29D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CBFA0-7A34-454B-BBFA-739736FAAEBC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558CEF-C6AA-4F59-A718-1B966D896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6C9C10-0ADA-4278-B111-AEFFD869F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44A5A-A8B5-458C-9E8D-00CB4E55B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986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93DB57-EDE8-45B1-A8EB-E3066E750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B5F480-F852-44BD-82A7-D8C00D352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1B9D68-BC57-4539-970A-7C4F4D885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CBFA0-7A34-454B-BBFA-739736FAAEBC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0A4C3D-9F8A-4B86-8918-FF6EB9FA7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483220-C647-47E7-90E1-26B1B7832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44A5A-A8B5-458C-9E8D-00CB4E55B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460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1713E-FFBF-480F-8453-6D45B16B0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2DD8938-1A93-44EB-913A-09CBBFD49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CC7D32-3BD0-46B0-8BE9-309476E32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CBFA0-7A34-454B-BBFA-739736FAAEBC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D0CCB3-6A80-4F4E-93C0-9C848C88D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1FFA1A-D6CD-459F-B6E6-5707513DF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44A5A-A8B5-458C-9E8D-00CB4E55B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958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5559E3-F2CA-4B30-B6BD-8A52340C0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9445CA-C16C-4368-99EB-9497277B4A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02BEEE5-E353-4DF2-BC94-0F8A9F5C9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617575A-E96F-49D7-8B93-D5D66FBD5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CBFA0-7A34-454B-BBFA-739736FAAEBC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88C5C0-37B8-4793-891E-CB180B84D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FAE4B6-899B-4D1B-BF45-7A9A8DE46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44A5A-A8B5-458C-9E8D-00CB4E55B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164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3E5F47-0AFB-4A81-A543-0C93468E4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FD41B17-E4F6-44FB-B25F-4180B8A2C9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2A195CF-6FD0-4C66-B786-AEB59CB3C9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FAC2CF4-F830-4C26-96A5-AC05F13E8F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F7CDFE9-8262-4598-B189-3C54BBE51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96EEBF7-F9CA-4BAC-A2A3-FD4BED817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CBFA0-7A34-454B-BBFA-739736FAAEBC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6715CC-66BA-4215-8D23-461B1666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B18454F-83ED-4B1A-938D-D0CA98A05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44A5A-A8B5-458C-9E8D-00CB4E55B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80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1FF9A5-AE08-40A4-804E-EF177CEC3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E68A89D-F629-4C68-B8D8-1325029B4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CBFA0-7A34-454B-BBFA-739736FAAEBC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584AA6F-8841-4D15-94DC-6929E6CB6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BADB49-804E-4169-B5C0-924CD989A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44A5A-A8B5-458C-9E8D-00CB4E55B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244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A412CEB-E380-468C-97AC-5E90B2322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CBFA0-7A34-454B-BBFA-739736FAAEBC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DA1F270-325D-4AA0-8127-F75FFDF77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02A457C-8A91-4BBC-9595-D908BA434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44A5A-A8B5-458C-9E8D-00CB4E55B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722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F0D2CA-1D9F-4583-A2C1-5B049A361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C9D982-0509-4611-8B0F-332DD793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31DA7B4-5569-4283-9813-30E606AC0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4935DB-1FB1-42CB-8736-C52EF0D46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CBFA0-7A34-454B-BBFA-739736FAAEBC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E5DA4E5-B764-4058-AC7E-8F209CDE3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8AF20C8-46D7-4A53-A57B-53302CB4E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44A5A-A8B5-458C-9E8D-00CB4E55B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256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3F859D-39FA-47A3-8F70-7D7EC5C5B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1C5ECF9-7411-4F28-9505-7FC571945B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5EB62F2-6AA8-44A9-8D78-A30C4296ED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A580BFC-3871-4820-BAE5-E135092E6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CBFA0-7A34-454B-BBFA-739736FAAEBC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473DF0F-950B-4BB3-A19B-B59D0D659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2E5A1F4-AF92-416F-83A2-9BBEAEF8F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44A5A-A8B5-458C-9E8D-00CB4E55B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674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1709E8-3756-4D61-AB3D-44D275EF1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A46EF3A-6AE8-4BBC-988B-FFEC49E46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206FD3-0EEC-444E-94CE-1D096BFF99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CBFA0-7A34-454B-BBFA-739736FAAEBC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433D53-B7AA-4C6B-9FD9-D8AFE7CD6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81CA33-DCDA-4EBB-9832-9EB1C2B1D3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44A5A-A8B5-458C-9E8D-00CB4E55BF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748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8581A3-9908-4378-BE0D-BD03BDB278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8000" dirty="0"/>
              <a:t>Кардиохирурги советского времени.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D826224-C089-4CD7-A6B2-4A17FC2F96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338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9567B1-1DDA-47CB-8DF5-A263C834F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Савельев В.С.  1928 – 2013 гг.</a:t>
            </a:r>
          </a:p>
        </p:txBody>
      </p:sp>
      <p:pic>
        <p:nvPicPr>
          <p:cNvPr id="8194" name="Picture 2" descr="Савельев Виктор Сергеевич.jpg">
            <a:extLst>
              <a:ext uri="{FF2B5EF4-FFF2-40B4-BE49-F238E27FC236}">
                <a16:creationId xmlns:a16="http://schemas.microsoft.com/office/drawing/2014/main" id="{BA68575E-A8DB-4011-97EE-99FD58AEDFA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9132" y="1308295"/>
            <a:ext cx="4795618" cy="5549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6050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AF6BBB-CA67-4642-A458-23FC01455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Бураковский</a:t>
            </a:r>
            <a:r>
              <a:rPr lang="ru-RU" dirty="0"/>
              <a:t> В.И.  1922 0 1994 гг.</a:t>
            </a:r>
          </a:p>
        </p:txBody>
      </p:sp>
      <p:pic>
        <p:nvPicPr>
          <p:cNvPr id="9218" name="Picture 2" descr="Burakovski VI.jpg">
            <a:extLst>
              <a:ext uri="{FF2B5EF4-FFF2-40B4-BE49-F238E27FC236}">
                <a16:creationId xmlns:a16="http://schemas.microsoft.com/office/drawing/2014/main" id="{82BD7DF7-0E5D-4A7B-A03C-574C01D4D08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320" y="1322363"/>
            <a:ext cx="4431792" cy="5535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3948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E13F3B-E48C-47BD-B711-82B804F79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Бокерия</a:t>
            </a:r>
            <a:r>
              <a:rPr lang="ru-RU" dirty="0"/>
              <a:t> Л.А.   1939 год рождения</a:t>
            </a:r>
          </a:p>
        </p:txBody>
      </p:sp>
      <p:pic>
        <p:nvPicPr>
          <p:cNvPr id="10242" name="Picture 2" descr="Leo Bokeria M2017-05.jpg">
            <a:extLst>
              <a:ext uri="{FF2B5EF4-FFF2-40B4-BE49-F238E27FC236}">
                <a16:creationId xmlns:a16="http://schemas.microsoft.com/office/drawing/2014/main" id="{F4B2C20E-27EC-4740-803A-0BEA6DB6E28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108" y="1575582"/>
            <a:ext cx="6390542" cy="5282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907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D5DCFD-FD18-4E37-9E42-487FA2239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Королев Б.А.  1909 – 2010 гг.</a:t>
            </a:r>
          </a:p>
        </p:txBody>
      </p:sp>
      <p:pic>
        <p:nvPicPr>
          <p:cNvPr id="11266" name="Picture 2" descr="Королёв Борис Алексеевич.jpg">
            <a:extLst>
              <a:ext uri="{FF2B5EF4-FFF2-40B4-BE49-F238E27FC236}">
                <a16:creationId xmlns:a16="http://schemas.microsoft.com/office/drawing/2014/main" id="{5F5A8ADE-B66D-4C7C-8E0D-177AFCB5516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0492" y="1336431"/>
            <a:ext cx="5185508" cy="5521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3855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C339AB-4FD0-43E0-B5BF-AAC051EF1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DB540D-92FE-483D-A6B7-6EEBA3792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822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583EE2-BD5C-4CBC-A196-EF55BEC90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Амосов Николай Михайлович 1913-2002гг.</a:t>
            </a:r>
          </a:p>
        </p:txBody>
      </p:sp>
      <p:pic>
        <p:nvPicPr>
          <p:cNvPr id="1026" name="Picture 2" descr="http://image2.thematicnews.com/uploads/topics/preview/00/03/82/59/f469244a52.jpg">
            <a:extLst>
              <a:ext uri="{FF2B5EF4-FFF2-40B4-BE49-F238E27FC236}">
                <a16:creationId xmlns:a16="http://schemas.microsoft.com/office/drawing/2014/main" id="{F24B6B69-F67D-4EF8-96A5-FE579EF5354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569" y="1589649"/>
            <a:ext cx="4794006" cy="5134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169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C10A7C-BE2C-465A-A959-A26278F0A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Федор Григорьевич Углов 1904-2008гг.</a:t>
            </a:r>
          </a:p>
        </p:txBody>
      </p:sp>
      <p:pic>
        <p:nvPicPr>
          <p:cNvPr id="1026" name="Picture 2" descr="Uglov.jpg">
            <a:extLst>
              <a:ext uri="{FF2B5EF4-FFF2-40B4-BE49-F238E27FC236}">
                <a16:creationId xmlns:a16="http://schemas.microsoft.com/office/drawing/2014/main" id="{015782D3-9BE7-4036-B655-8124715794D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975" y="1434904"/>
            <a:ext cx="5697416" cy="5423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3472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7CA79E-939C-4E1E-9113-92C5DE88B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Вишневский А.А.  1906-1975гг.</a:t>
            </a:r>
          </a:p>
        </p:txBody>
      </p:sp>
      <p:pic>
        <p:nvPicPr>
          <p:cNvPr id="2050" name="Picture 2" descr="Александр Александрович Вишневский">
            <a:extLst>
              <a:ext uri="{FF2B5EF4-FFF2-40B4-BE49-F238E27FC236}">
                <a16:creationId xmlns:a16="http://schemas.microsoft.com/office/drawing/2014/main" id="{E269DEE5-186D-40F7-A3D9-DF1D01DEEB9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929" y="1434905"/>
            <a:ext cx="5134708" cy="5423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9360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E891DA-8325-49A1-B280-DB0AC3FEE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Бакулев А.Н. 1890-1967гг.</a:t>
            </a:r>
          </a:p>
        </p:txBody>
      </p:sp>
      <p:pic>
        <p:nvPicPr>
          <p:cNvPr id="3076" name="Picture 4" descr="Bakulev AN.jpg">
            <a:extLst>
              <a:ext uri="{FF2B5EF4-FFF2-40B4-BE49-F238E27FC236}">
                <a16:creationId xmlns:a16="http://schemas.microsoft.com/office/drawing/2014/main" id="{D8A3FCCB-F9DB-4328-AA7F-3B013C716DC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1" y="1223889"/>
            <a:ext cx="4754880" cy="5444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806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296F24-3FF3-4E46-9CBE-464031162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Мешалкин Е.Н.  1916-1997гг.</a:t>
            </a:r>
          </a:p>
        </p:txBody>
      </p:sp>
      <p:pic>
        <p:nvPicPr>
          <p:cNvPr id="4098" name="Picture 2" descr="Meshalkin EN.jpg">
            <a:extLst>
              <a:ext uri="{FF2B5EF4-FFF2-40B4-BE49-F238E27FC236}">
                <a16:creationId xmlns:a16="http://schemas.microsoft.com/office/drawing/2014/main" id="{1F3189E5-4FE5-446A-B8C0-D5692DD4D28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0492" y="1223889"/>
            <a:ext cx="5185508" cy="563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0585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A5191D-E7D7-4096-9DC1-EFE76C749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Петровский Б.В.  1908 – 2004гг.</a:t>
            </a:r>
          </a:p>
        </p:txBody>
      </p:sp>
      <p:pic>
        <p:nvPicPr>
          <p:cNvPr id="5122" name="Picture 2" descr="Борис Васильевич Петровский">
            <a:extLst>
              <a:ext uri="{FF2B5EF4-FFF2-40B4-BE49-F238E27FC236}">
                <a16:creationId xmlns:a16="http://schemas.microsoft.com/office/drawing/2014/main" id="{3A7D0B00-B515-4A64-97C1-06941808D6A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618" y="1378634"/>
            <a:ext cx="8637564" cy="5479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7176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C6A750-48DA-4BB0-B98E-FB3C5470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Демихов</a:t>
            </a:r>
            <a:r>
              <a:rPr lang="ru-RU" dirty="0"/>
              <a:t> В.П.  1916 – 1988гг.</a:t>
            </a:r>
          </a:p>
        </p:txBody>
      </p:sp>
      <p:pic>
        <p:nvPicPr>
          <p:cNvPr id="6146" name="Picture 2" descr="Демихов, Владимир Петрович.jpg">
            <a:extLst>
              <a:ext uri="{FF2B5EF4-FFF2-40B4-BE49-F238E27FC236}">
                <a16:creationId xmlns:a16="http://schemas.microsoft.com/office/drawing/2014/main" id="{38B7B842-68B8-43A8-B4FD-366095B9AE9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717" y="1420837"/>
            <a:ext cx="5540033" cy="5437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0431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5FD1AA-9565-47E3-9D4D-C9F87A7AD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Шумаков В.И. 1931 – 2008 гг.</a:t>
            </a:r>
          </a:p>
        </p:txBody>
      </p:sp>
      <p:pic>
        <p:nvPicPr>
          <p:cNvPr id="7170" name="Picture 2" descr="Shumakov with Order of Saint Apostol Andrew.jpg">
            <a:extLst>
              <a:ext uri="{FF2B5EF4-FFF2-40B4-BE49-F238E27FC236}">
                <a16:creationId xmlns:a16="http://schemas.microsoft.com/office/drawing/2014/main" id="{791D6D8F-5FAC-4A97-B50E-090E5F77D8A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2523" y="1336430"/>
            <a:ext cx="4684102" cy="5521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17939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101</Words>
  <Application>Microsoft Office PowerPoint</Application>
  <PresentationFormat>Широкоэкранный</PresentationFormat>
  <Paragraphs>13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Кардиохирурги советского времени.</vt:lpstr>
      <vt:lpstr>Амосов Николай Михайлович 1913-2002гг.</vt:lpstr>
      <vt:lpstr>Федор Григорьевич Углов 1904-2008гг.</vt:lpstr>
      <vt:lpstr>Вишневский А.А.  1906-1975гг.</vt:lpstr>
      <vt:lpstr>Бакулев А.Н. 1890-1967гг.</vt:lpstr>
      <vt:lpstr>Мешалкин Е.Н.  1916-1997гг.</vt:lpstr>
      <vt:lpstr>Петровский Б.В.  1908 – 2004гг.</vt:lpstr>
      <vt:lpstr>Демихов В.П.  1916 – 1988гг.</vt:lpstr>
      <vt:lpstr>Шумаков В.И. 1931 – 2008 гг.</vt:lpstr>
      <vt:lpstr>Савельев В.С.  1928 – 2013 гг.</vt:lpstr>
      <vt:lpstr>Бураковский В.И.  1922 0 1994 гг.</vt:lpstr>
      <vt:lpstr>Бокерия Л.А.   1939 год рождения</vt:lpstr>
      <vt:lpstr>Королев Б.А.  1909 – 2010 гг.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Кардиохирурги советского времени.</dc:title>
  <dc:creator>днс</dc:creator>
  <cp:lastModifiedBy>днс</cp:lastModifiedBy>
  <cp:revision>9</cp:revision>
  <dcterms:created xsi:type="dcterms:W3CDTF">2018-02-14T04:16:59Z</dcterms:created>
  <dcterms:modified xsi:type="dcterms:W3CDTF">2018-02-14T06:39:09Z</dcterms:modified>
</cp:coreProperties>
</file>