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3004800" cy="9753600"/>
  <p:notesSz cx="6858000" cy="9144000"/>
  <p:embeddedFontLst>
    <p:embeddedFont>
      <p:font typeface="Helvetica Neue" panose="020B060402020202020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13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829860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584553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159625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01015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65783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4875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3206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8694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76817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821135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20831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69078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03990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623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подзаголовок" type="title">
  <p:cSld name="TITL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body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1pPr>
            <a:lvl2pPr marL="914400" lvl="1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2pPr>
            <a:lvl3pPr marL="1371600" lvl="2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3pPr>
            <a:lvl4pPr marL="1828800" lvl="3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4pPr>
            <a:lvl5pPr marL="2286000" lvl="4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5pPr>
            <a:lvl6pPr marL="2743200" lvl="5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6pPr>
            <a:lvl7pPr marL="3200400" lvl="6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7pPr>
            <a:lvl8pPr marL="3657600" lvl="7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8pPr>
            <a:lvl9pPr marL="4114800" lvl="8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12148007" y="431800"/>
            <a:ext cx="453331" cy="4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1pPr>
            <a:lvl2pPr marL="0" lvl="1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2pPr>
            <a:lvl3pPr marL="0" lvl="2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3pPr>
            <a:lvl4pPr marL="0" lvl="3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4pPr>
            <a:lvl5pPr marL="0" lvl="4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5pPr>
            <a:lvl6pPr marL="0" lvl="5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6pPr>
            <a:lvl7pPr marL="0" lvl="6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7pPr>
            <a:lvl8pPr marL="0" lvl="7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8pPr>
            <a:lvl9pPr marL="0" lvl="8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Заголовок и пункты, дополн.">
  <p:cSld name="Заголовок и пункты, дополн.">
    <p:bg>
      <p:bgPr>
        <a:solidFill>
          <a:srgbClr val="FFFFFF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" name="Google Shape;53;p11"/>
          <p:cNvCxnSpPr/>
          <p:nvPr/>
        </p:nvCxnSpPr>
        <p:spPr>
          <a:xfrm rot="10800000" flipH="1">
            <a:off x="406400" y="993160"/>
            <a:ext cx="12192000" cy="264"/>
          </a:xfrm>
          <a:prstGeom prst="straightConnector1">
            <a:avLst/>
          </a:prstGeom>
          <a:noFill/>
          <a:ln w="25400" cap="flat" cmpd="sng">
            <a:solidFill>
              <a:srgbClr val="A6AAA9"/>
            </a:solidFill>
            <a:prstDash val="solid"/>
            <a:miter lim="400000"/>
            <a:headEnd type="none" w="sm" len="sm"/>
            <a:tailEnd type="none" w="sm" len="sm"/>
          </a:ln>
        </p:spPr>
      </p:cxnSp>
      <p:sp>
        <p:nvSpPr>
          <p:cNvPr id="54" name="Google Shape;54;p11"/>
          <p:cNvSpPr txBox="1">
            <a:spLocks noGrp="1"/>
          </p:cNvSpPr>
          <p:nvPr>
            <p:ph type="body" idx="1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1pPr>
            <a:lvl2pPr marL="914400" lvl="1" indent="-38861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520"/>
              <a:buFont typeface="Arial"/>
              <a:buChar char="‣"/>
              <a:defRPr sz="2400">
                <a:solidFill>
                  <a:srgbClr val="838787"/>
                </a:solidFill>
              </a:defRPr>
            </a:lvl2pPr>
            <a:lvl3pPr marL="1371600" lvl="2" indent="-38861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520"/>
              <a:buFont typeface="Arial"/>
              <a:buChar char="‣"/>
              <a:defRPr sz="2400">
                <a:solidFill>
                  <a:srgbClr val="838787"/>
                </a:solidFill>
              </a:defRPr>
            </a:lvl3pPr>
            <a:lvl4pPr marL="1828800" lvl="3" indent="-38861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520"/>
              <a:buFont typeface="Arial"/>
              <a:buChar char="‣"/>
              <a:defRPr sz="2400">
                <a:solidFill>
                  <a:srgbClr val="838787"/>
                </a:solidFill>
              </a:defRPr>
            </a:lvl4pPr>
            <a:lvl5pPr marL="2286000" lvl="4" indent="-38861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520"/>
              <a:buFont typeface="Arial"/>
              <a:buChar char="‣"/>
              <a:defRPr sz="2400">
                <a:solidFill>
                  <a:srgbClr val="838787"/>
                </a:solidFill>
              </a:defRPr>
            </a:lvl5pPr>
            <a:lvl6pPr marL="2743200" lvl="5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6pPr>
            <a:lvl7pPr marL="3200400" lvl="6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7pPr>
            <a:lvl8pPr marL="3657600" lvl="7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8pPr>
            <a:lvl9pPr marL="4114800" lvl="8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406400" y="1536700"/>
            <a:ext cx="121920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280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2"/>
          </p:nvPr>
        </p:nvSpPr>
        <p:spPr>
          <a:xfrm>
            <a:off x="406400" y="2743200"/>
            <a:ext cx="12192000" cy="61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1pPr>
            <a:lvl2pPr marL="914400" lvl="1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2pPr>
            <a:lvl3pPr marL="1371600" lvl="2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3pPr>
            <a:lvl4pPr marL="1828800" lvl="3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4pPr>
            <a:lvl5pPr marL="2286000" lvl="4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5pPr>
            <a:lvl6pPr marL="2743200" lvl="5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6pPr>
            <a:lvl7pPr marL="3200400" lvl="6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7pPr>
            <a:lvl8pPr marL="3657600" lvl="7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8pPr>
            <a:lvl9pPr marL="4114800" lvl="8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12140188" y="431800"/>
            <a:ext cx="453331" cy="4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1pPr>
            <a:lvl2pPr marL="0" lvl="1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2pPr>
            <a:lvl3pPr marL="0" lvl="2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3pPr>
            <a:lvl4pPr marL="0" lvl="3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4pPr>
            <a:lvl5pPr marL="0" lvl="4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5pPr>
            <a:lvl6pPr marL="0" lvl="5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6pPr>
            <a:lvl7pPr marL="0" lvl="6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7pPr>
            <a:lvl8pPr marL="0" lvl="7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8pPr>
            <a:lvl9pPr marL="0" lvl="8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Заголовок, пункты и фото">
  <p:cSld name="Заголовок, пункты и фото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Google Shape;59;p12"/>
          <p:cNvCxnSpPr/>
          <p:nvPr/>
        </p:nvCxnSpPr>
        <p:spPr>
          <a:xfrm rot="10800000" flipH="1">
            <a:off x="406400" y="993160"/>
            <a:ext cx="12192000" cy="264"/>
          </a:xfrm>
          <a:prstGeom prst="straightConnector1">
            <a:avLst/>
          </a:prstGeom>
          <a:noFill/>
          <a:ln w="25400" cap="flat" cmpd="sng">
            <a:solidFill>
              <a:srgbClr val="A6AAA9"/>
            </a:solidFill>
            <a:prstDash val="solid"/>
            <a:miter lim="400000"/>
            <a:headEnd type="none" w="sm" len="sm"/>
            <a:tailEnd type="none" w="sm" len="sm"/>
          </a:ln>
        </p:spPr>
      </p:cxnSp>
      <p:sp>
        <p:nvSpPr>
          <p:cNvPr id="60" name="Google Shape;60;p12"/>
          <p:cNvSpPr txBox="1">
            <a:spLocks noGrp="1"/>
          </p:cNvSpPr>
          <p:nvPr>
            <p:ph type="body" idx="1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1pPr>
            <a:lvl2pPr marL="914400" lvl="1" indent="-38861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520"/>
              <a:buFont typeface="Arial"/>
              <a:buChar char="‣"/>
              <a:defRPr sz="2400">
                <a:solidFill>
                  <a:srgbClr val="838787"/>
                </a:solidFill>
              </a:defRPr>
            </a:lvl2pPr>
            <a:lvl3pPr marL="1371600" lvl="2" indent="-38861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520"/>
              <a:buFont typeface="Arial"/>
              <a:buChar char="‣"/>
              <a:defRPr sz="2400">
                <a:solidFill>
                  <a:srgbClr val="838787"/>
                </a:solidFill>
              </a:defRPr>
            </a:lvl3pPr>
            <a:lvl4pPr marL="1828800" lvl="3" indent="-38861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520"/>
              <a:buFont typeface="Arial"/>
              <a:buChar char="‣"/>
              <a:defRPr sz="2400">
                <a:solidFill>
                  <a:srgbClr val="838787"/>
                </a:solidFill>
              </a:defRPr>
            </a:lvl4pPr>
            <a:lvl5pPr marL="2286000" lvl="4" indent="-38861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520"/>
              <a:buFont typeface="Arial"/>
              <a:buChar char="‣"/>
              <a:defRPr sz="2400">
                <a:solidFill>
                  <a:srgbClr val="838787"/>
                </a:solidFill>
              </a:defRPr>
            </a:lvl5pPr>
            <a:lvl6pPr marL="2743200" lvl="5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6pPr>
            <a:lvl7pPr marL="3200400" lvl="6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7pPr>
            <a:lvl8pPr marL="3657600" lvl="7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8pPr>
            <a:lvl9pPr marL="4114800" lvl="8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9pPr>
          </a:lstStyle>
          <a:p>
            <a:endParaRPr/>
          </a:p>
        </p:txBody>
      </p:sp>
      <p:sp>
        <p:nvSpPr>
          <p:cNvPr id="61" name="Google Shape;61;p12"/>
          <p:cNvSpPr>
            <a:spLocks noGrp="1"/>
          </p:cNvSpPr>
          <p:nvPr>
            <p:ph type="pic" idx="2"/>
          </p:nvPr>
        </p:nvSpPr>
        <p:spPr>
          <a:xfrm>
            <a:off x="7112000" y="1536700"/>
            <a:ext cx="5486400" cy="779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406400" y="1536700"/>
            <a:ext cx="62992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280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body" idx="3"/>
          </p:nvPr>
        </p:nvSpPr>
        <p:spPr>
          <a:xfrm>
            <a:off x="406400" y="2743200"/>
            <a:ext cx="6299200" cy="61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1pPr>
            <a:lvl2pPr marL="914400" lvl="1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2pPr>
            <a:lvl3pPr marL="1371600" lvl="2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3pPr>
            <a:lvl4pPr marL="1828800" lvl="3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4pPr>
            <a:lvl5pPr marL="2286000" lvl="4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5pPr>
            <a:lvl6pPr marL="2743200" lvl="5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6pPr>
            <a:lvl7pPr marL="3200400" lvl="6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7pPr>
            <a:lvl8pPr marL="3657600" lvl="7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8pPr>
            <a:lvl9pPr marL="4114800" lvl="8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12140188" y="431800"/>
            <a:ext cx="453331" cy="4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1pPr>
            <a:lvl2pPr marL="0" lvl="1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2pPr>
            <a:lvl3pPr marL="0" lvl="2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3pPr>
            <a:lvl4pPr marL="0" lvl="3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4pPr>
            <a:lvl5pPr marL="0" lvl="4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5pPr>
            <a:lvl6pPr marL="0" lvl="5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6pPr>
            <a:lvl7pPr marL="0" lvl="6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7pPr>
            <a:lvl8pPr marL="0" lvl="7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8pPr>
            <a:lvl9pPr marL="0" lvl="8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Фото — 3 шт.">
  <p:cSld name="Фото — 3 шт.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>
            <a:spLocks noGrp="1"/>
          </p:cNvSpPr>
          <p:nvPr>
            <p:ph type="pic" idx="2"/>
          </p:nvPr>
        </p:nvSpPr>
        <p:spPr>
          <a:xfrm>
            <a:off x="6503154" y="0"/>
            <a:ext cx="6502401" cy="48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3"/>
          </p:nvPr>
        </p:nvSpPr>
        <p:spPr>
          <a:xfrm>
            <a:off x="6502400" y="4902200"/>
            <a:ext cx="6502400" cy="486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>
            <a:spLocks noGrp="1"/>
          </p:cNvSpPr>
          <p:nvPr>
            <p:ph type="pic" idx="4"/>
          </p:nvPr>
        </p:nvSpPr>
        <p:spPr>
          <a:xfrm>
            <a:off x="0" y="0"/>
            <a:ext cx="6468534" cy="97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sldNum" idx="12"/>
          </p:nvPr>
        </p:nvSpPr>
        <p:spPr>
          <a:xfrm>
            <a:off x="12140188" y="431800"/>
            <a:ext cx="453331" cy="4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1pPr>
            <a:lvl2pPr marL="0" lvl="1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2pPr>
            <a:lvl3pPr marL="0" lvl="2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3pPr>
            <a:lvl4pPr marL="0" lvl="3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4pPr>
            <a:lvl5pPr marL="0" lvl="4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5pPr>
            <a:lvl6pPr marL="0" lvl="5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6pPr>
            <a:lvl7pPr marL="0" lvl="6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7pPr>
            <a:lvl8pPr marL="0" lvl="7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8pPr>
            <a:lvl9pPr marL="0" lvl="8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Цитата">
  <p:cSld name="Цитата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Google Shape;71;p14"/>
          <p:cNvCxnSpPr/>
          <p:nvPr/>
        </p:nvCxnSpPr>
        <p:spPr>
          <a:xfrm rot="10800000" flipH="1">
            <a:off x="406400" y="993160"/>
            <a:ext cx="12192000" cy="264"/>
          </a:xfrm>
          <a:prstGeom prst="straightConnector1">
            <a:avLst/>
          </a:prstGeom>
          <a:noFill/>
          <a:ln w="25400" cap="flat" cmpd="sng">
            <a:solidFill>
              <a:srgbClr val="A6AAA9"/>
            </a:solidFill>
            <a:prstDash val="solid"/>
            <a:miter lim="400000"/>
            <a:headEnd type="none" w="sm" len="sm"/>
            <a:tailEnd type="none" w="sm" len="sm"/>
          </a:ln>
        </p:spPr>
      </p:cxnSp>
      <p:sp>
        <p:nvSpPr>
          <p:cNvPr id="72" name="Google Shape;72;p14"/>
          <p:cNvSpPr/>
          <p:nvPr/>
        </p:nvSpPr>
        <p:spPr>
          <a:xfrm>
            <a:off x="469900" y="2362200"/>
            <a:ext cx="12065001" cy="5229225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224" y="0"/>
                </a:moveTo>
                <a:cubicBezTo>
                  <a:pt x="100" y="0"/>
                  <a:pt x="0" y="232"/>
                  <a:pt x="0" y="516"/>
                </a:cubicBezTo>
                <a:lnTo>
                  <a:pt x="0" y="18789"/>
                </a:lnTo>
                <a:cubicBezTo>
                  <a:pt x="0" y="19073"/>
                  <a:pt x="100" y="19305"/>
                  <a:pt x="224" y="19305"/>
                </a:cubicBezTo>
                <a:lnTo>
                  <a:pt x="17228" y="19305"/>
                </a:lnTo>
                <a:lnTo>
                  <a:pt x="17850" y="21600"/>
                </a:lnTo>
                <a:lnTo>
                  <a:pt x="18471" y="19305"/>
                </a:lnTo>
                <a:lnTo>
                  <a:pt x="21376" y="19305"/>
                </a:lnTo>
                <a:cubicBezTo>
                  <a:pt x="21500" y="19305"/>
                  <a:pt x="21600" y="19073"/>
                  <a:pt x="21600" y="18789"/>
                </a:cubicBezTo>
                <a:lnTo>
                  <a:pt x="21600" y="516"/>
                </a:lnTo>
                <a:cubicBezTo>
                  <a:pt x="21600" y="232"/>
                  <a:pt x="21500" y="0"/>
                  <a:pt x="21376" y="0"/>
                </a:cubicBezTo>
                <a:lnTo>
                  <a:pt x="22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Arial"/>
              <a:buNone/>
            </a:pPr>
            <a:endParaRPr sz="28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889000" y="2908300"/>
            <a:ext cx="11226800" cy="2593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400"/>
              <a:buFont typeface="Arial"/>
              <a:buNone/>
              <a:defRPr sz="9400">
                <a:solidFill>
                  <a:srgbClr val="FFFFFF"/>
                </a:solidFill>
              </a:defRPr>
            </a:lvl1pPr>
            <a:lvl2pPr marL="914400" lvl="1" indent="-855339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870"/>
              <a:buFont typeface="Arial"/>
              <a:buChar char="‣"/>
              <a:defRPr sz="9400">
                <a:solidFill>
                  <a:srgbClr val="FFFFFF"/>
                </a:solidFill>
              </a:defRPr>
            </a:lvl2pPr>
            <a:lvl3pPr marL="1371600" lvl="2" indent="-855339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870"/>
              <a:buFont typeface="Arial"/>
              <a:buChar char="‣"/>
              <a:defRPr sz="9400">
                <a:solidFill>
                  <a:srgbClr val="FFFFFF"/>
                </a:solidFill>
              </a:defRPr>
            </a:lvl3pPr>
            <a:lvl4pPr marL="1828800" lvl="3" indent="-855339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870"/>
              <a:buFont typeface="Arial"/>
              <a:buChar char="‣"/>
              <a:defRPr sz="9400">
                <a:solidFill>
                  <a:srgbClr val="FFFFFF"/>
                </a:solidFill>
              </a:defRPr>
            </a:lvl4pPr>
            <a:lvl5pPr marL="2286000" lvl="4" indent="-855339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870"/>
              <a:buFont typeface="Arial"/>
              <a:buChar char="‣"/>
              <a:defRPr sz="9400">
                <a:solidFill>
                  <a:srgbClr val="FFFFFF"/>
                </a:solidFill>
              </a:defRPr>
            </a:lvl5pPr>
            <a:lvl6pPr marL="2743200" lvl="5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6pPr>
            <a:lvl7pPr marL="3200400" lvl="6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7pPr>
            <a:lvl8pPr marL="3657600" lvl="7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8pPr>
            <a:lvl9pPr marL="4114800" lvl="8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2"/>
          </p:nvPr>
        </p:nvSpPr>
        <p:spPr>
          <a:xfrm>
            <a:off x="406400" y="7789333"/>
            <a:ext cx="12192000" cy="990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1pPr>
            <a:lvl2pPr marL="914400" lvl="1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2pPr>
            <a:lvl3pPr marL="1371600" lvl="2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3pPr>
            <a:lvl4pPr marL="1828800" lvl="3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4pPr>
            <a:lvl5pPr marL="2286000" lvl="4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5pPr>
            <a:lvl6pPr marL="2743200" lvl="5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6pPr>
            <a:lvl7pPr marL="3200400" lvl="6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7pPr>
            <a:lvl8pPr marL="3657600" lvl="7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8pPr>
            <a:lvl9pPr marL="4114800" lvl="8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body" idx="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1pPr>
            <a:lvl2pPr marL="914400" lvl="1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2pPr>
            <a:lvl3pPr marL="1371600" lvl="2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3pPr>
            <a:lvl4pPr marL="1828800" lvl="3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4pPr>
            <a:lvl5pPr marL="2286000" lvl="4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5pPr>
            <a:lvl6pPr marL="2743200" lvl="5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6pPr>
            <a:lvl7pPr marL="3200400" lvl="6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7pPr>
            <a:lvl8pPr marL="3657600" lvl="7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8pPr>
            <a:lvl9pPr marL="4114800" lvl="8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sldNum" idx="12"/>
          </p:nvPr>
        </p:nvSpPr>
        <p:spPr>
          <a:xfrm>
            <a:off x="12140188" y="431800"/>
            <a:ext cx="453331" cy="4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1pPr>
            <a:lvl2pPr marL="0" lvl="1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2pPr>
            <a:lvl3pPr marL="0" lvl="2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3pPr>
            <a:lvl4pPr marL="0" lvl="3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4pPr>
            <a:lvl5pPr marL="0" lvl="4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5pPr>
            <a:lvl6pPr marL="0" lvl="5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6pPr>
            <a:lvl7pPr marL="0" lvl="6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7pPr>
            <a:lvl8pPr marL="0" lvl="7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8pPr>
            <a:lvl9pPr marL="0" lvl="8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Цитата">
  <p:cSld name="Цитата 2">
    <p:bg>
      <p:bgPr>
        <a:solidFill>
          <a:schemeClr val="accent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body" idx="1"/>
          </p:nvPr>
        </p:nvSpPr>
        <p:spPr>
          <a:xfrm>
            <a:off x="5892800" y="2641600"/>
            <a:ext cx="6705600" cy="3700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400"/>
              <a:buFont typeface="Arial"/>
              <a:buNone/>
              <a:defRPr sz="9400">
                <a:solidFill>
                  <a:srgbClr val="FFFFFF"/>
                </a:solidFill>
              </a:defRPr>
            </a:lvl1pPr>
            <a:lvl2pPr marL="914400" lvl="1" indent="-855339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870"/>
              <a:buFont typeface="Arial"/>
              <a:buChar char="‣"/>
              <a:defRPr sz="9400">
                <a:solidFill>
                  <a:srgbClr val="FFFFFF"/>
                </a:solidFill>
              </a:defRPr>
            </a:lvl2pPr>
            <a:lvl3pPr marL="1371600" lvl="2" indent="-855339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870"/>
              <a:buFont typeface="Arial"/>
              <a:buChar char="‣"/>
              <a:defRPr sz="9400">
                <a:solidFill>
                  <a:srgbClr val="FFFFFF"/>
                </a:solidFill>
              </a:defRPr>
            </a:lvl3pPr>
            <a:lvl4pPr marL="1828800" lvl="3" indent="-855339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870"/>
              <a:buFont typeface="Arial"/>
              <a:buChar char="‣"/>
              <a:defRPr sz="9400">
                <a:solidFill>
                  <a:srgbClr val="FFFFFF"/>
                </a:solidFill>
              </a:defRPr>
            </a:lvl4pPr>
            <a:lvl5pPr marL="2286000" lvl="4" indent="-855339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870"/>
              <a:buFont typeface="Arial"/>
              <a:buChar char="‣"/>
              <a:defRPr sz="9400">
                <a:solidFill>
                  <a:srgbClr val="FFFFFF"/>
                </a:solidFill>
              </a:defRPr>
            </a:lvl5pPr>
            <a:lvl6pPr marL="2743200" lvl="5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6pPr>
            <a:lvl7pPr marL="3200400" lvl="6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7pPr>
            <a:lvl8pPr marL="3657600" lvl="7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8pPr>
            <a:lvl9pPr marL="4114800" lvl="8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>
            <a:spLocks noGrp="1"/>
          </p:cNvSpPr>
          <p:nvPr>
            <p:ph type="pic" idx="2"/>
          </p:nvPr>
        </p:nvSpPr>
        <p:spPr>
          <a:xfrm>
            <a:off x="0" y="0"/>
            <a:ext cx="5486400" cy="97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3"/>
          </p:nvPr>
        </p:nvSpPr>
        <p:spPr>
          <a:xfrm>
            <a:off x="5892800" y="7725833"/>
            <a:ext cx="6705600" cy="990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1pPr>
            <a:lvl2pPr marL="914400" lvl="1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2pPr>
            <a:lvl3pPr marL="1371600" lvl="2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3pPr>
            <a:lvl4pPr marL="1828800" lvl="3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4pPr>
            <a:lvl5pPr marL="2286000" lvl="4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5pPr>
            <a:lvl6pPr marL="2743200" lvl="5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6pPr>
            <a:lvl7pPr marL="3200400" lvl="6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7pPr>
            <a:lvl8pPr marL="3657600" lvl="7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8pPr>
            <a:lvl9pPr marL="4114800" lvl="8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sldNum" idx="12"/>
          </p:nvPr>
        </p:nvSpPr>
        <p:spPr>
          <a:xfrm>
            <a:off x="12140188" y="431800"/>
            <a:ext cx="453331" cy="4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1pPr>
            <a:lvl2pPr marL="0" lvl="1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2pPr>
            <a:lvl3pPr marL="0" lvl="2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3pPr>
            <a:lvl4pPr marL="0" lvl="3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4pPr>
            <a:lvl5pPr marL="0" lvl="4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5pPr>
            <a:lvl6pPr marL="0" lvl="5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6pPr>
            <a:lvl7pPr marL="0" lvl="6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7pPr>
            <a:lvl8pPr marL="0" lvl="7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8pPr>
            <a:lvl9pPr marL="0" lvl="8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Пустой">
  <p:cSld name="Пустой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>
            <a:spLocks noGrp="1"/>
          </p:cNvSpPr>
          <p:nvPr>
            <p:ph type="sldNum" idx="12"/>
          </p:nvPr>
        </p:nvSpPr>
        <p:spPr>
          <a:xfrm>
            <a:off x="12140188" y="431800"/>
            <a:ext cx="453331" cy="4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1pPr>
            <a:lvl2pPr marL="0" lvl="1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2pPr>
            <a:lvl3pPr marL="0" lvl="2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3pPr>
            <a:lvl4pPr marL="0" lvl="3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4pPr>
            <a:lvl5pPr marL="0" lvl="4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5pPr>
            <a:lvl6pPr marL="0" lvl="5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6pPr>
            <a:lvl7pPr marL="0" lvl="6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7pPr>
            <a:lvl8pPr marL="0" lvl="7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8pPr>
            <a:lvl9pPr marL="0" lvl="8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Пустой — доп.">
  <p:cSld name="Пустой — доп.">
    <p:bg>
      <p:bgPr>
        <a:solidFill>
          <a:srgbClr val="FFFFFF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>
            <a:spLocks noGrp="1"/>
          </p:cNvSpPr>
          <p:nvPr>
            <p:ph type="sldNum" idx="12"/>
          </p:nvPr>
        </p:nvSpPr>
        <p:spPr>
          <a:xfrm>
            <a:off x="12140188" y="431800"/>
            <a:ext cx="453331" cy="4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1pPr>
            <a:lvl2pPr marL="0" lvl="1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2pPr>
            <a:lvl3pPr marL="0" lvl="2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3pPr>
            <a:lvl4pPr marL="0" lvl="3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4pPr>
            <a:lvl5pPr marL="0" lvl="4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5pPr>
            <a:lvl6pPr marL="0" lvl="5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6pPr>
            <a:lvl7pPr marL="0" lvl="6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7pPr>
            <a:lvl8pPr marL="0" lvl="7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8pPr>
            <a:lvl9pPr marL="0" lvl="8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Заголовок и пункты" type="tx">
  <p:cSld name="TITLE_AND_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 rot="10800000" flipH="1">
            <a:off x="406400" y="993160"/>
            <a:ext cx="12192000" cy="264"/>
          </a:xfrm>
          <a:prstGeom prst="straightConnector1">
            <a:avLst/>
          </a:prstGeom>
          <a:noFill/>
          <a:ln w="25400" cap="flat" cmpd="sng">
            <a:solidFill>
              <a:srgbClr val="A6AAA9"/>
            </a:solidFill>
            <a:prstDash val="solid"/>
            <a:miter lim="400000"/>
            <a:headEnd type="none" w="sm" len="sm"/>
            <a:tailEnd type="none" w="sm" len="sm"/>
          </a:ln>
        </p:spPr>
      </p:cxnSp>
      <p:sp>
        <p:nvSpPr>
          <p:cNvPr id="16" name="Google Shape;16;p3"/>
          <p:cNvSpPr txBox="1">
            <a:spLocks noGrp="1"/>
          </p:cNvSpPr>
          <p:nvPr>
            <p:ph type="body" idx="1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1pPr>
            <a:lvl2pPr marL="914400" lvl="1" indent="-38861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520"/>
              <a:buFont typeface="Arial"/>
              <a:buChar char="‣"/>
              <a:defRPr sz="2400">
                <a:solidFill>
                  <a:srgbClr val="838787"/>
                </a:solidFill>
              </a:defRPr>
            </a:lvl2pPr>
            <a:lvl3pPr marL="1371600" lvl="2" indent="-38861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520"/>
              <a:buFont typeface="Arial"/>
              <a:buChar char="‣"/>
              <a:defRPr sz="2400">
                <a:solidFill>
                  <a:srgbClr val="838787"/>
                </a:solidFill>
              </a:defRPr>
            </a:lvl3pPr>
            <a:lvl4pPr marL="1828800" lvl="3" indent="-38861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520"/>
              <a:buFont typeface="Arial"/>
              <a:buChar char="‣"/>
              <a:defRPr sz="2400">
                <a:solidFill>
                  <a:srgbClr val="838787"/>
                </a:solidFill>
              </a:defRPr>
            </a:lvl4pPr>
            <a:lvl5pPr marL="2286000" lvl="4" indent="-38861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520"/>
              <a:buFont typeface="Arial"/>
              <a:buChar char="‣"/>
              <a:defRPr sz="2400">
                <a:solidFill>
                  <a:srgbClr val="838787"/>
                </a:solidFill>
              </a:defRPr>
            </a:lvl5pPr>
            <a:lvl6pPr marL="2743200" lvl="5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6pPr>
            <a:lvl7pPr marL="3200400" lvl="6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7pPr>
            <a:lvl8pPr marL="3657600" lvl="7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8pPr>
            <a:lvl9pPr marL="4114800" lvl="8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406400" y="1536700"/>
            <a:ext cx="121920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280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2"/>
          </p:nvPr>
        </p:nvSpPr>
        <p:spPr>
          <a:xfrm>
            <a:off x="406400" y="2743200"/>
            <a:ext cx="12192000" cy="61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1pPr>
            <a:lvl2pPr marL="914400" lvl="1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2pPr>
            <a:lvl3pPr marL="1371600" lvl="2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3pPr>
            <a:lvl4pPr marL="1828800" lvl="3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4pPr>
            <a:lvl5pPr marL="2286000" lvl="4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5pPr>
            <a:lvl6pPr marL="2743200" lvl="5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6pPr>
            <a:lvl7pPr marL="3200400" lvl="6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7pPr>
            <a:lvl8pPr marL="3657600" lvl="7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8pPr>
            <a:lvl9pPr marL="4114800" lvl="8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12140188" y="431800"/>
            <a:ext cx="453331" cy="4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1pPr>
            <a:lvl2pPr marL="0" lvl="1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2pPr>
            <a:lvl3pPr marL="0" lvl="2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3pPr>
            <a:lvl4pPr marL="0" lvl="3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4pPr>
            <a:lvl5pPr marL="0" lvl="4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5pPr>
            <a:lvl6pPr marL="0" lvl="5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6pPr>
            <a:lvl7pPr marL="0" lvl="6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7pPr>
            <a:lvl8pPr marL="0" lvl="7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8pPr>
            <a:lvl9pPr marL="0" lvl="8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Пункты">
  <p:cSld name="Пункты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 rot="10800000" flipH="1">
            <a:off x="406400" y="993160"/>
            <a:ext cx="12192000" cy="264"/>
          </a:xfrm>
          <a:prstGeom prst="straightConnector1">
            <a:avLst/>
          </a:prstGeom>
          <a:noFill/>
          <a:ln w="25400" cap="flat" cmpd="sng">
            <a:solidFill>
              <a:srgbClr val="A6AAA9"/>
            </a:solidFill>
            <a:prstDash val="solid"/>
            <a:miter lim="400000"/>
            <a:headEnd type="none" w="sm" len="sm"/>
            <a:tailEnd type="none" w="sm" len="sm"/>
          </a:ln>
        </p:spPr>
      </p:cxn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1pPr>
            <a:lvl2pPr marL="914400" lvl="1" indent="-38861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520"/>
              <a:buFont typeface="Arial"/>
              <a:buChar char="‣"/>
              <a:defRPr sz="2400">
                <a:solidFill>
                  <a:srgbClr val="838787"/>
                </a:solidFill>
              </a:defRPr>
            </a:lvl2pPr>
            <a:lvl3pPr marL="1371600" lvl="2" indent="-38861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520"/>
              <a:buFont typeface="Arial"/>
              <a:buChar char="‣"/>
              <a:defRPr sz="2400">
                <a:solidFill>
                  <a:srgbClr val="838787"/>
                </a:solidFill>
              </a:defRPr>
            </a:lvl3pPr>
            <a:lvl4pPr marL="1828800" lvl="3" indent="-38861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520"/>
              <a:buFont typeface="Arial"/>
              <a:buChar char="‣"/>
              <a:defRPr sz="2400">
                <a:solidFill>
                  <a:srgbClr val="838787"/>
                </a:solidFill>
              </a:defRPr>
            </a:lvl4pPr>
            <a:lvl5pPr marL="2286000" lvl="4" indent="-38861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520"/>
              <a:buFont typeface="Arial"/>
              <a:buChar char="‣"/>
              <a:defRPr sz="2400">
                <a:solidFill>
                  <a:srgbClr val="838787"/>
                </a:solidFill>
              </a:defRPr>
            </a:lvl5pPr>
            <a:lvl6pPr marL="2743200" lvl="5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6pPr>
            <a:lvl7pPr marL="3200400" lvl="6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7pPr>
            <a:lvl8pPr marL="3657600" lvl="7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8pPr>
            <a:lvl9pPr marL="4114800" lvl="8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2"/>
          </p:nvPr>
        </p:nvSpPr>
        <p:spPr>
          <a:xfrm>
            <a:off x="406400" y="2743200"/>
            <a:ext cx="12192000" cy="61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1pPr>
            <a:lvl2pPr marL="914400" lvl="1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2pPr>
            <a:lvl3pPr marL="1371600" lvl="2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3pPr>
            <a:lvl4pPr marL="1828800" lvl="3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4pPr>
            <a:lvl5pPr marL="2286000" lvl="4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5pPr>
            <a:lvl6pPr marL="2743200" lvl="5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6pPr>
            <a:lvl7pPr marL="3200400" lvl="6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7pPr>
            <a:lvl8pPr marL="3657600" lvl="7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8pPr>
            <a:lvl9pPr marL="4114800" lvl="8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12140188" y="431800"/>
            <a:ext cx="453331" cy="4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1pPr>
            <a:lvl2pPr marL="0" lvl="1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2pPr>
            <a:lvl3pPr marL="0" lvl="2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3pPr>
            <a:lvl4pPr marL="0" lvl="3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4pPr>
            <a:lvl5pPr marL="0" lvl="4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5pPr>
            <a:lvl6pPr marL="0" lvl="5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6pPr>
            <a:lvl7pPr marL="0" lvl="6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7pPr>
            <a:lvl8pPr marL="0" lvl="7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8pPr>
            <a:lvl9pPr marL="0" lvl="8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Фото">
  <p:cSld name="Фото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>
            <a:spLocks noGrp="1"/>
          </p:cNvSpPr>
          <p:nvPr>
            <p:ph type="pic" idx="2"/>
          </p:nvPr>
        </p:nvSpPr>
        <p:spPr>
          <a:xfrm>
            <a:off x="0" y="0"/>
            <a:ext cx="13004800" cy="97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12140188" y="431800"/>
            <a:ext cx="453331" cy="4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1pPr>
            <a:lvl2pPr marL="0" lvl="1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2pPr>
            <a:lvl3pPr marL="0" lvl="2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3pPr>
            <a:lvl4pPr marL="0" lvl="3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4pPr>
            <a:lvl5pPr marL="0" lvl="4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5pPr>
            <a:lvl6pPr marL="0" lvl="5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6pPr>
            <a:lvl7pPr marL="0" lvl="6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7pPr>
            <a:lvl8pPr marL="0" lvl="7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8pPr>
            <a:lvl9pPr marL="0" lvl="8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Фото — горизонтально">
  <p:cSld name="Фото — горизонтально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>
            <a:spLocks noGrp="1"/>
          </p:cNvSpPr>
          <p:nvPr>
            <p:ph type="pic" idx="2"/>
          </p:nvPr>
        </p:nvSpPr>
        <p:spPr>
          <a:xfrm>
            <a:off x="0" y="0"/>
            <a:ext cx="13004800" cy="97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406400" y="6140894"/>
            <a:ext cx="12192000" cy="264"/>
          </a:xfrm>
          <a:prstGeom prst="rect">
            <a:avLst/>
          </a:prstGeom>
          <a:noFill/>
          <a:ln w="38100" cap="flat" cmpd="sng">
            <a:solidFill>
              <a:srgbClr val="A6AAA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50800" tIns="50800" rIns="50800" bIns="50800" anchor="ctr" anchorCtr="0">
            <a:noAutofit/>
          </a:bodyPr>
          <a:lstStyle>
            <a:lvl1pPr marL="457200" lvl="0" indent="-455292" algn="l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>
                <a:srgbClr val="39A3D5"/>
              </a:buClr>
              <a:buSzPts val="3570"/>
              <a:buFont typeface="Avenir"/>
              <a:buChar char="‣"/>
              <a:defRPr sz="3400" b="0" cap="none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L="914400" lvl="1" indent="-455292" algn="l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>
                <a:srgbClr val="39A3D5"/>
              </a:buClr>
              <a:buSzPts val="3570"/>
              <a:buFont typeface="Avenir"/>
              <a:buChar char="‣"/>
              <a:defRPr sz="3400" b="0" cap="none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marL="1371600" lvl="2" indent="-455292" algn="l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>
                <a:srgbClr val="39A3D5"/>
              </a:buClr>
              <a:buSzPts val="3570"/>
              <a:buFont typeface="Avenir"/>
              <a:buChar char="‣"/>
              <a:defRPr sz="3400" b="0" cap="none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marL="1828800" lvl="3" indent="-455292" algn="l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>
                <a:srgbClr val="39A3D5"/>
              </a:buClr>
              <a:buSzPts val="3570"/>
              <a:buFont typeface="Avenir"/>
              <a:buChar char="‣"/>
              <a:defRPr sz="3400" b="0" cap="none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marL="2286000" lvl="4" indent="-455292" algn="l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>
                <a:srgbClr val="39A3D5"/>
              </a:buClr>
              <a:buSzPts val="3570"/>
              <a:buFont typeface="Avenir"/>
              <a:buChar char="‣"/>
              <a:defRPr sz="3400" b="0" cap="none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marL="2743200" lvl="5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6pPr>
            <a:lvl7pPr marL="3200400" lvl="6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7pPr>
            <a:lvl8pPr marL="3657600" lvl="7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8pPr>
            <a:lvl9pPr marL="4114800" lvl="8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3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1pPr>
            <a:lvl2pPr marL="914400" lvl="1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2pPr>
            <a:lvl3pPr marL="1371600" lvl="2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3pPr>
            <a:lvl4pPr marL="1828800" lvl="3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4pPr>
            <a:lvl5pPr marL="2286000" lvl="4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5pPr>
            <a:lvl6pPr marL="2743200" lvl="5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6pPr>
            <a:lvl7pPr marL="3200400" lvl="6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7pPr>
            <a:lvl8pPr marL="3657600" lvl="7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8pPr>
            <a:lvl9pPr marL="4114800" lvl="8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12148007" y="431800"/>
            <a:ext cx="453331" cy="4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1pPr>
            <a:lvl2pPr marL="0" lvl="1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2pPr>
            <a:lvl3pPr marL="0" lvl="2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3pPr>
            <a:lvl4pPr marL="0" lvl="3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4pPr>
            <a:lvl5pPr marL="0" lvl="4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5pPr>
            <a:lvl6pPr marL="0" lvl="5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6pPr>
            <a:lvl7pPr marL="0" lvl="6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7pPr>
            <a:lvl8pPr marL="0" lvl="7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8pPr>
            <a:lvl9pPr marL="0" lvl="8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подзаголовок">
  <p:cSld name="Заголовок и подзаголовок">
    <p:bg>
      <p:bgPr>
        <a:solidFill>
          <a:srgbClr val="FFFFFF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1pPr>
            <a:lvl2pPr marL="914400" lvl="1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2pPr>
            <a:lvl3pPr marL="1371600" lvl="2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3pPr>
            <a:lvl4pPr marL="1828800" lvl="3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4pPr>
            <a:lvl5pPr marL="2286000" lvl="4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5pPr>
            <a:lvl6pPr marL="2743200" lvl="5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6pPr>
            <a:lvl7pPr marL="3200400" lvl="6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7pPr>
            <a:lvl8pPr marL="3657600" lvl="7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8pPr>
            <a:lvl9pPr marL="4114800" lvl="8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12115426" y="419100"/>
            <a:ext cx="453331" cy="4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1pPr>
            <a:lvl2pPr marL="0" lvl="1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2pPr>
            <a:lvl3pPr marL="0" lvl="2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3pPr>
            <a:lvl4pPr marL="0" lvl="3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4pPr>
            <a:lvl5pPr marL="0" lvl="4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5pPr>
            <a:lvl6pPr marL="0" lvl="5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6pPr>
            <a:lvl7pPr marL="0" lvl="6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7pPr>
            <a:lvl8pPr marL="0" lvl="7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8pPr>
            <a:lvl9pPr marL="0" lvl="8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Заголовок — по центру">
  <p:cSld name="Заголовок — по центру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406400" y="4038600"/>
            <a:ext cx="12192000" cy="45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12148007" y="431800"/>
            <a:ext cx="453331" cy="4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1pPr>
            <a:lvl2pPr marL="0" lvl="1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2pPr>
            <a:lvl3pPr marL="0" lvl="2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3pPr>
            <a:lvl4pPr marL="0" lvl="3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4pPr>
            <a:lvl5pPr marL="0" lvl="4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5pPr>
            <a:lvl6pPr marL="0" lvl="5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6pPr>
            <a:lvl7pPr marL="0" lvl="6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7pPr>
            <a:lvl8pPr marL="0" lvl="7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8pPr>
            <a:lvl9pPr marL="0" lvl="8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Фото — вертикально">
  <p:cSld name="Фото — вертикально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Google Shape;42;p9"/>
          <p:cNvCxnSpPr/>
          <p:nvPr/>
        </p:nvCxnSpPr>
        <p:spPr>
          <a:xfrm rot="10800000" flipH="1">
            <a:off x="5892800" y="6141011"/>
            <a:ext cx="6705600" cy="146"/>
          </a:xfrm>
          <a:prstGeom prst="straightConnector1">
            <a:avLst/>
          </a:prstGeom>
          <a:noFill/>
          <a:ln w="38100" cap="flat" cmpd="sng">
            <a:solidFill>
              <a:srgbClr val="A6AAA9"/>
            </a:solidFill>
            <a:prstDash val="solid"/>
            <a:miter lim="400000"/>
            <a:headEnd type="none" w="sm" len="sm"/>
            <a:tailEnd type="none" w="sm" len="sm"/>
          </a:ln>
        </p:spPr>
      </p:cxnSp>
      <p:sp>
        <p:nvSpPr>
          <p:cNvPr id="43" name="Google Shape;43;p9"/>
          <p:cNvSpPr>
            <a:spLocks noGrp="1"/>
          </p:cNvSpPr>
          <p:nvPr>
            <p:ph type="pic" idx="2"/>
          </p:nvPr>
        </p:nvSpPr>
        <p:spPr>
          <a:xfrm>
            <a:off x="0" y="0"/>
            <a:ext cx="5486400" cy="97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title"/>
          </p:nvPr>
        </p:nvSpPr>
        <p:spPr>
          <a:xfrm>
            <a:off x="5892800" y="6426200"/>
            <a:ext cx="6705600" cy="27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1"/>
          </p:nvPr>
        </p:nvSpPr>
        <p:spPr>
          <a:xfrm>
            <a:off x="5892800" y="4267200"/>
            <a:ext cx="6705600" cy="18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1pPr>
            <a:lvl2pPr marL="914400" lvl="1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2pPr>
            <a:lvl3pPr marL="1371600" lvl="2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3pPr>
            <a:lvl4pPr marL="1828800" lvl="3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4pPr>
            <a:lvl5pPr marL="2286000" lvl="4" indent="-228600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00"/>
              <a:buNone/>
              <a:defRPr/>
            </a:lvl5pPr>
            <a:lvl6pPr marL="2743200" lvl="5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6pPr>
            <a:lvl7pPr marL="3200400" lvl="6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7pPr>
            <a:lvl8pPr marL="3657600" lvl="7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8pPr>
            <a:lvl9pPr marL="4114800" lvl="8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ldNum" idx="12"/>
          </p:nvPr>
        </p:nvSpPr>
        <p:spPr>
          <a:xfrm>
            <a:off x="12148007" y="431800"/>
            <a:ext cx="453331" cy="4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1pPr>
            <a:lvl2pPr marL="0" lvl="1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2pPr>
            <a:lvl3pPr marL="0" lvl="2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3pPr>
            <a:lvl4pPr marL="0" lvl="3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4pPr>
            <a:lvl5pPr marL="0" lvl="4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5pPr>
            <a:lvl6pPr marL="0" lvl="5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6pPr>
            <a:lvl7pPr marL="0" lvl="6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7pPr>
            <a:lvl8pPr marL="0" lvl="7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8pPr>
            <a:lvl9pPr marL="0" lvl="8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Заголовок — вверху">
  <p:cSld name="Заголовок — вверху">
    <p:bg>
      <p:bgPr>
        <a:solidFill>
          <a:srgbClr val="FFFFFF"/>
        </a:solid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Google Shape;48;p10"/>
          <p:cNvCxnSpPr/>
          <p:nvPr/>
        </p:nvCxnSpPr>
        <p:spPr>
          <a:xfrm rot="10800000" flipH="1">
            <a:off x="406400" y="993160"/>
            <a:ext cx="12192000" cy="264"/>
          </a:xfrm>
          <a:prstGeom prst="straightConnector1">
            <a:avLst/>
          </a:prstGeom>
          <a:noFill/>
          <a:ln w="25400" cap="flat" cmpd="sng">
            <a:solidFill>
              <a:srgbClr val="A6AAA9"/>
            </a:solidFill>
            <a:prstDash val="solid"/>
            <a:miter lim="400000"/>
            <a:headEnd type="none" w="sm" len="sm"/>
            <a:tailEnd type="none" w="sm" len="sm"/>
          </a:ln>
        </p:spPr>
      </p:cxnSp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>
            <a:lvl1pPr marL="457200" lvl="0" indent="-22860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1pPr>
            <a:lvl2pPr marL="914400" lvl="1" indent="-38861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520"/>
              <a:buFont typeface="Arial"/>
              <a:buChar char="‣"/>
              <a:defRPr sz="2400">
                <a:solidFill>
                  <a:srgbClr val="838787"/>
                </a:solidFill>
              </a:defRPr>
            </a:lvl2pPr>
            <a:lvl3pPr marL="1371600" lvl="2" indent="-38861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520"/>
              <a:buFont typeface="Arial"/>
              <a:buChar char="‣"/>
              <a:defRPr sz="2400">
                <a:solidFill>
                  <a:srgbClr val="838787"/>
                </a:solidFill>
              </a:defRPr>
            </a:lvl3pPr>
            <a:lvl4pPr marL="1828800" lvl="3" indent="-38861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520"/>
              <a:buFont typeface="Arial"/>
              <a:buChar char="‣"/>
              <a:defRPr sz="2400">
                <a:solidFill>
                  <a:srgbClr val="838787"/>
                </a:solidFill>
              </a:defRPr>
            </a:lvl4pPr>
            <a:lvl5pPr marL="2286000" lvl="4" indent="-38861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520"/>
              <a:buFont typeface="Arial"/>
              <a:buChar char="‣"/>
              <a:defRPr sz="2400">
                <a:solidFill>
                  <a:srgbClr val="838787"/>
                </a:solidFill>
              </a:defRPr>
            </a:lvl5pPr>
            <a:lvl6pPr marL="2743200" lvl="5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6pPr>
            <a:lvl7pPr marL="3200400" lvl="6" indent="-348613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7pPr>
            <a:lvl8pPr marL="3657600" lvl="7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8pPr>
            <a:lvl9pPr marL="4114800" lvl="8" indent="-348614" algn="l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1890"/>
              <a:buChar char="‣"/>
              <a:defRPr/>
            </a:lvl9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406400" y="1536700"/>
            <a:ext cx="121920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280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ldNum" idx="12"/>
          </p:nvPr>
        </p:nvSpPr>
        <p:spPr>
          <a:xfrm>
            <a:off x="12140188" y="431800"/>
            <a:ext cx="453331" cy="4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lvl="0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1pPr>
            <a:lvl2pPr marL="0" lvl="1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2pPr>
            <a:lvl3pPr marL="0" lvl="2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3pPr>
            <a:lvl4pPr marL="0" lvl="3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4pPr>
            <a:lvl5pPr marL="0" lvl="4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5pPr>
            <a:lvl6pPr marL="0" lvl="5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6pPr>
            <a:lvl7pPr marL="0" lvl="6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7pPr>
            <a:lvl8pPr marL="0" lvl="7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8pPr>
            <a:lvl9pPr marL="0" lvl="8" indent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>
                <a:solidFill>
                  <a:srgbClr val="838787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22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Google Shape;6;p1"/>
          <p:cNvCxnSpPr/>
          <p:nvPr/>
        </p:nvCxnSpPr>
        <p:spPr>
          <a:xfrm rot="10800000" flipH="1">
            <a:off x="406400" y="6140894"/>
            <a:ext cx="12192000" cy="264"/>
          </a:xfrm>
          <a:prstGeom prst="straightConnector1">
            <a:avLst/>
          </a:prstGeom>
          <a:noFill/>
          <a:ln w="38100" cap="flat" cmpd="sng">
            <a:solidFill>
              <a:srgbClr val="A6AAA9"/>
            </a:solidFill>
            <a:prstDash val="solid"/>
            <a:miter lim="400000"/>
            <a:headEnd type="none" w="sm" len="sm"/>
            <a:tailEnd type="none" w="sm" len="sm"/>
          </a:ln>
        </p:spPr>
      </p:cxn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406400" y="6426200"/>
            <a:ext cx="12192000" cy="27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0"/>
              <a:buFont typeface="Arial"/>
              <a:buNone/>
              <a:defRPr sz="17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0"/>
              <a:buFont typeface="Arial"/>
              <a:buNone/>
              <a:defRPr sz="17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0"/>
              <a:buFont typeface="Arial"/>
              <a:buNone/>
              <a:defRPr sz="17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0"/>
              <a:buFont typeface="Arial"/>
              <a:buNone/>
              <a:defRPr sz="17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0"/>
              <a:buFont typeface="Arial"/>
              <a:buNone/>
              <a:defRPr sz="17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0"/>
              <a:buFont typeface="Arial"/>
              <a:buNone/>
              <a:defRPr sz="17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0"/>
              <a:buFont typeface="Arial"/>
              <a:buNone/>
              <a:defRPr sz="17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0"/>
              <a:buFont typeface="Arial"/>
              <a:buNone/>
              <a:defRPr sz="17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0"/>
              <a:buFont typeface="Arial"/>
              <a:buNone/>
              <a:defRPr sz="170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406400" y="4267200"/>
            <a:ext cx="12192000" cy="18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>
            <a:lvl1pPr marL="457200" marR="0" lvl="0" indent="-228600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400"/>
              <a:buFont typeface="Arial"/>
              <a:buNone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88641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588641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588641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588641" algn="l" rtl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>
                <a:srgbClr val="A6AAA9"/>
              </a:buClr>
              <a:buSzPts val="5670"/>
              <a:buFont typeface="Arial"/>
              <a:buChar char="‣"/>
              <a:defRPr sz="5400" b="1" i="0" u="none" strike="noStrike" cap="none">
                <a:solidFill>
                  <a:srgbClr val="A6AAA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12148007" y="431800"/>
            <a:ext cx="453331" cy="4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>
            <a:lvl1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83878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83878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83878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83878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83878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83878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83878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83878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83878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 b="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>
            <a:spLocks noGrp="1"/>
          </p:cNvSpPr>
          <p:nvPr>
            <p:ph type="ctrTitle" idx="4294967295"/>
          </p:nvPr>
        </p:nvSpPr>
        <p:spPr>
          <a:xfrm>
            <a:off x="406399" y="1966914"/>
            <a:ext cx="12192002" cy="40550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lvl="0">
              <a:buSzPts val="6800"/>
            </a:pPr>
            <a:r>
              <a:rPr lang="en-US" sz="6800" b="1" i="0" u="none" strike="noStrike" cap="none" dirty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6800" dirty="0"/>
              <a:t>MANUFACTURE OF CROWNS, HALF-CROWNS IN ORTHOPEDIC DENTISTRY.</a:t>
            </a:r>
            <a:endParaRPr dirty="0"/>
          </a:p>
        </p:txBody>
      </p:sp>
      <p:sp>
        <p:nvSpPr>
          <p:cNvPr id="91" name="Google Shape;91;p18"/>
          <p:cNvSpPr txBox="1">
            <a:spLocks noGrp="1"/>
          </p:cNvSpPr>
          <p:nvPr>
            <p:ph type="subTitle" idx="4294967295"/>
          </p:nvPr>
        </p:nvSpPr>
        <p:spPr>
          <a:xfrm>
            <a:off x="513781" y="6392512"/>
            <a:ext cx="7559262" cy="12434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A6AAA9"/>
              </a:buClr>
              <a:buSzPts val="2254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7"/>
          <p:cNvSpPr txBox="1">
            <a:spLocks noGrp="1"/>
          </p:cNvSpPr>
          <p:nvPr>
            <p:ph type="body" idx="1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376"/>
              <a:buFont typeface="Arial"/>
              <a:buNone/>
            </a:pPr>
            <a:r>
              <a:rPr lang="en-US" sz="2376"/>
              <a:t>ТЕКСТ</a:t>
            </a:r>
            <a:endParaRPr/>
          </a:p>
        </p:txBody>
      </p:sp>
      <p:sp>
        <p:nvSpPr>
          <p:cNvPr id="152" name="Google Shape;152;p27"/>
          <p:cNvSpPr txBox="1">
            <a:spLocks noGrp="1"/>
          </p:cNvSpPr>
          <p:nvPr>
            <p:ph type="title"/>
          </p:nvPr>
        </p:nvSpPr>
        <p:spPr>
          <a:xfrm>
            <a:off x="406399" y="1360206"/>
            <a:ext cx="12192003" cy="7239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lvl="0">
              <a:spcBef>
                <a:spcPts val="0"/>
              </a:spcBef>
              <a:buSzPts val="3906"/>
            </a:pPr>
            <a:r>
              <a:rPr lang="en-US" sz="3906" dirty="0"/>
              <a:t> </a:t>
            </a:r>
            <a:r>
              <a:rPr lang="en-US" sz="3906" dirty="0"/>
              <a:t>REQUIREMENTS FOR ARTIFICIAL CROWNS</a:t>
            </a:r>
            <a:endParaRPr dirty="0"/>
          </a:p>
        </p:txBody>
      </p:sp>
      <p:sp>
        <p:nvSpPr>
          <p:cNvPr id="153" name="Google Shape;153;p27"/>
          <p:cNvSpPr txBox="1">
            <a:spLocks noGrp="1"/>
          </p:cNvSpPr>
          <p:nvPr>
            <p:ph type="body" idx="2"/>
          </p:nvPr>
        </p:nvSpPr>
        <p:spPr>
          <a:xfrm>
            <a:off x="406399" y="2085569"/>
            <a:ext cx="12192003" cy="6108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200"/>
            </a:pPr>
            <a:r>
              <a:rPr lang="en-US" sz="3200" b="0" cap="none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lang="en-US" sz="3200" b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1. The shape of the artificial crown must correspond to the anatomical shape of the tooth for which it is being made.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200"/>
            </a:pPr>
            <a:r>
              <a:rPr lang="ru-RU" sz="3200" b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ru-RU" sz="3200" b="0" dirty="0" smtClean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</a:t>
            </a:r>
            <a:r>
              <a:rPr lang="en-US" sz="3200" b="0" dirty="0" smtClean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lang="en-US" sz="3200" b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 The crown should fit tightly to the tooth stump, especially in the neck area.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200"/>
            </a:pPr>
            <a:r>
              <a:rPr lang="ru-RU" sz="3200" b="0" dirty="0" smtClean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</a:t>
            </a:r>
            <a:r>
              <a:rPr lang="en-US" sz="3200" b="0" dirty="0" smtClean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  <a:r>
              <a:rPr lang="en-US" sz="3200" b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 The artificial crown must have tight point-plane contact with the antagonist teeth.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200"/>
            </a:pPr>
            <a:r>
              <a:rPr lang="ru-RU" sz="3200" b="0" dirty="0" smtClean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</a:t>
            </a:r>
            <a:r>
              <a:rPr lang="en-US" sz="3200" b="0" dirty="0" smtClean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  <a:r>
              <a:rPr lang="en-US" sz="3200" b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 The artificial crown should restore interdental contact points.</a:t>
            </a:r>
            <a:endParaRPr dirty="0"/>
          </a:p>
        </p:txBody>
      </p:sp>
      <p:pic>
        <p:nvPicPr>
          <p:cNvPr id="154" name="Google Shape;154;p27" descr="C8403317-A4F1-4C95-85FC-838E0894F481-L0-001.jpe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81197" y="6232673"/>
            <a:ext cx="5150510" cy="31503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8"/>
          <p:cNvSpPr txBox="1">
            <a:spLocks noGrp="1"/>
          </p:cNvSpPr>
          <p:nvPr>
            <p:ph type="body" idx="1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376"/>
              <a:buFont typeface="Arial"/>
              <a:buNone/>
            </a:pPr>
            <a:r>
              <a:rPr lang="en-US" sz="2376"/>
              <a:t>ТЕКСТ</a:t>
            </a:r>
            <a:endParaRPr/>
          </a:p>
        </p:txBody>
      </p:sp>
      <p:sp>
        <p:nvSpPr>
          <p:cNvPr id="160" name="Google Shape;160;p28"/>
          <p:cNvSpPr txBox="1">
            <a:spLocks noGrp="1"/>
          </p:cNvSpPr>
          <p:nvPr>
            <p:ph type="title"/>
          </p:nvPr>
        </p:nvSpPr>
        <p:spPr>
          <a:xfrm>
            <a:off x="406400" y="1536700"/>
            <a:ext cx="121920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lvl="0">
              <a:spcBef>
                <a:spcPts val="0"/>
              </a:spcBef>
              <a:buSzPts val="3010"/>
            </a:pPr>
            <a:r>
              <a:rPr lang="en-US" sz="3010" dirty="0"/>
              <a:t> </a:t>
            </a:r>
            <a:r>
              <a:rPr lang="en-US" sz="3010" dirty="0"/>
              <a:t>PREPARATION OF TEETH FOR AN ARTIFICIAL CROWN</a:t>
            </a:r>
            <a:endParaRPr dirty="0"/>
          </a:p>
        </p:txBody>
      </p:sp>
      <p:sp>
        <p:nvSpPr>
          <p:cNvPr id="161" name="Google Shape;161;p28"/>
          <p:cNvSpPr txBox="1">
            <a:spLocks noGrp="1"/>
          </p:cNvSpPr>
          <p:nvPr>
            <p:ph type="body" idx="2"/>
          </p:nvPr>
        </p:nvSpPr>
        <p:spPr>
          <a:xfrm>
            <a:off x="406400" y="2743200"/>
            <a:ext cx="12192000" cy="61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395603" lvl="0" indent="-395603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r>
              <a:rPr lang="en-US" sz="3000" b="0" cap="none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sz="3000" b="0" dirty="0" err="1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Odontopreparation</a:t>
            </a: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 is an orthopedic operation for excision of hard tooth tissues for the purpose of subsequent production of a non-removable orthopedic structure on the tooth.</a:t>
            </a:r>
          </a:p>
          <a:p>
            <a:pPr marL="395603" lvl="0" indent="-395603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  Tooth preparation is carried out according to the following scheme:</a:t>
            </a:r>
          </a:p>
          <a:p>
            <a:pPr marL="395603" lvl="0" indent="-395603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1. Separation and preparation of contact surfaces.</a:t>
            </a:r>
          </a:p>
          <a:p>
            <a:pPr marL="395603" lvl="0" indent="-395603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2. </a:t>
            </a:r>
            <a:r>
              <a:rPr lang="en-US" sz="3000" b="0" dirty="0" err="1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Odontopreparation</a:t>
            </a: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 of the occlusal surface of the tooth (cutting edge).</a:t>
            </a:r>
          </a:p>
          <a:p>
            <a:pPr marL="395603" lvl="0" indent="-395603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3. </a:t>
            </a:r>
            <a:r>
              <a:rPr lang="en-US" sz="3000" b="0" dirty="0" err="1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Odontopreparation</a:t>
            </a: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 of the vestibular and oral surfaces.</a:t>
            </a:r>
          </a:p>
          <a:p>
            <a:pPr marL="395603" lvl="0" indent="-395603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4. Smoothing edges, corners, transitions from one surface to another</a:t>
            </a:r>
          </a:p>
          <a:p>
            <a:pPr marL="395603" lvl="0" indent="-395603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endParaRPr lang="en-US" sz="3000" b="0" dirty="0">
              <a:solidFill>
                <a:srgbClr val="FFFFFF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395603" lvl="0" indent="-395603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Upon completion of tooth preparation for the crown, the stump should have a cylindrical shape or the shape of a slightly truncated cone.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9"/>
          <p:cNvSpPr txBox="1">
            <a:spLocks noGrp="1"/>
          </p:cNvSpPr>
          <p:nvPr>
            <p:ph type="body" idx="1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376"/>
              <a:buFont typeface="Arial"/>
              <a:buNone/>
            </a:pPr>
            <a:r>
              <a:rPr lang="en-US" sz="2376"/>
              <a:t>ТЕКСТ</a:t>
            </a:r>
            <a:endParaRPr/>
          </a:p>
        </p:txBody>
      </p:sp>
      <p:sp>
        <p:nvSpPr>
          <p:cNvPr id="167" name="Google Shape;167;p29"/>
          <p:cNvSpPr txBox="1">
            <a:spLocks noGrp="1"/>
          </p:cNvSpPr>
          <p:nvPr>
            <p:ph type="body" idx="2"/>
          </p:nvPr>
        </p:nvSpPr>
        <p:spPr>
          <a:xfrm>
            <a:off x="406400" y="2743200"/>
            <a:ext cx="12192000" cy="61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444500" lvl="0" indent="-21780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570"/>
              <a:buFont typeface="Avenir"/>
              <a:buNone/>
            </a:pPr>
            <a:endParaRPr sz="3400" b="0" cap="none">
              <a:solidFill>
                <a:srgbClr val="838787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168" name="Google Shape;168;p29" descr="3773E8CE-EB77-4AC9-9EF8-8C22BD5A184E-L0-001.jpe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6212" y="1587063"/>
            <a:ext cx="12426657" cy="65299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0"/>
          <p:cNvSpPr txBox="1">
            <a:spLocks noGrp="1"/>
          </p:cNvSpPr>
          <p:nvPr>
            <p:ph type="body" idx="1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376"/>
              <a:buFont typeface="Arial"/>
              <a:buNone/>
            </a:pPr>
            <a:r>
              <a:rPr lang="en-US" sz="2376"/>
              <a:t>ТЕКСТ</a:t>
            </a:r>
            <a:endParaRPr/>
          </a:p>
        </p:txBody>
      </p:sp>
      <p:sp>
        <p:nvSpPr>
          <p:cNvPr id="174" name="Google Shape;174;p30"/>
          <p:cNvSpPr txBox="1">
            <a:spLocks noGrp="1"/>
          </p:cNvSpPr>
          <p:nvPr>
            <p:ph type="title"/>
          </p:nvPr>
        </p:nvSpPr>
        <p:spPr>
          <a:xfrm>
            <a:off x="548589" y="185891"/>
            <a:ext cx="12192003" cy="7239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116"/>
              <a:buFont typeface="Arial"/>
              <a:buNone/>
            </a:pPr>
            <a:endParaRPr sz="4116"/>
          </a:p>
        </p:txBody>
      </p:sp>
      <p:sp>
        <p:nvSpPr>
          <p:cNvPr id="175" name="Google Shape;175;p30"/>
          <p:cNvSpPr txBox="1">
            <a:spLocks noGrp="1"/>
          </p:cNvSpPr>
          <p:nvPr>
            <p:ph type="body" idx="2"/>
          </p:nvPr>
        </p:nvSpPr>
        <p:spPr>
          <a:xfrm>
            <a:off x="281982" y="939160"/>
            <a:ext cx="12192003" cy="7503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398741" lvl="0" indent="-39874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r>
              <a:rPr lang="en-US" sz="3000" b="0" dirty="0" smtClean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The </a:t>
            </a: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production of full metal crowns consists of the following clinical and laboratory stages:</a:t>
            </a:r>
          </a:p>
          <a:p>
            <a:pPr marL="398741" lvl="0" indent="-39874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1) </a:t>
            </a:r>
            <a:r>
              <a:rPr lang="en-US" sz="3000" b="0" dirty="0" err="1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odontopreparation</a:t>
            </a: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;</a:t>
            </a:r>
          </a:p>
          <a:p>
            <a:pPr marL="398741" lvl="0" indent="-39874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2) taking impressions;</a:t>
            </a:r>
          </a:p>
          <a:p>
            <a:pPr marL="398741" lvl="0" indent="-39874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3) casting the model;</a:t>
            </a:r>
          </a:p>
          <a:p>
            <a:pPr marL="398741" lvl="0" indent="-39874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4) plastering the model into an </a:t>
            </a:r>
            <a:r>
              <a:rPr lang="en-US" sz="3000" b="0" dirty="0" err="1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occluder</a:t>
            </a: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;</a:t>
            </a:r>
          </a:p>
          <a:p>
            <a:pPr marL="398741" lvl="0" indent="-39874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5) modeling of teeth;</a:t>
            </a:r>
          </a:p>
          <a:p>
            <a:pPr marL="398741" lvl="0" indent="-39874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6) obtaining stamps;</a:t>
            </a:r>
          </a:p>
          <a:p>
            <a:pPr marL="398741" lvl="0" indent="-39874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7) stamping;</a:t>
            </a:r>
          </a:p>
          <a:p>
            <a:pPr marL="398741" lvl="0" indent="-39874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8) fitting of crowns;</a:t>
            </a:r>
          </a:p>
          <a:p>
            <a:pPr marL="398741" lvl="0" indent="-39874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9) grinding and polishing;</a:t>
            </a:r>
          </a:p>
          <a:p>
            <a:pPr marL="398741" lvl="0" indent="-39874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10) final fitting and fixation of the crowns.</a:t>
            </a:r>
            <a:endParaRPr dirty="0"/>
          </a:p>
        </p:txBody>
      </p:sp>
      <p:pic>
        <p:nvPicPr>
          <p:cNvPr id="176" name="Google Shape;176;p30" descr="D5C6148B-DA42-4B6C-9BF6-0263D696C8AA-L0-001.jpe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55108" y="2068477"/>
            <a:ext cx="4386924" cy="437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30" descr="32B3C752-AE13-4D61-8A35-487836FC40A0-L0-001.jpe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23788" y="6894556"/>
            <a:ext cx="3733929" cy="28377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>
            <a:spLocks noGrp="1"/>
          </p:cNvSpPr>
          <p:nvPr>
            <p:ph type="body" idx="1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376"/>
              <a:buFont typeface="Arial"/>
              <a:buNone/>
            </a:pPr>
            <a:r>
              <a:rPr lang="en-US" sz="2376"/>
              <a:t>ТЕКСТ</a:t>
            </a:r>
            <a:endParaRPr/>
          </a:p>
        </p:txBody>
      </p:sp>
      <p:sp>
        <p:nvSpPr>
          <p:cNvPr id="98" name="Google Shape;98;p19"/>
          <p:cNvSpPr txBox="1">
            <a:spLocks noGrp="1"/>
          </p:cNvSpPr>
          <p:nvPr>
            <p:ph type="title"/>
          </p:nvPr>
        </p:nvSpPr>
        <p:spPr>
          <a:xfrm>
            <a:off x="406400" y="1536700"/>
            <a:ext cx="121920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116"/>
              <a:buFont typeface="Arial"/>
              <a:buNone/>
            </a:pPr>
            <a:endParaRPr sz="4116"/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2"/>
          </p:nvPr>
        </p:nvSpPr>
        <p:spPr>
          <a:xfrm>
            <a:off x="406400" y="2743200"/>
            <a:ext cx="12192000" cy="610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444500" lvl="0" indent="-444500">
              <a:lnSpc>
                <a:spcPct val="100000"/>
              </a:lnSpc>
              <a:spcBef>
                <a:spcPts val="0"/>
              </a:spcBef>
              <a:buClr>
                <a:srgbClr val="FFFFFF"/>
              </a:buClr>
              <a:buSzPts val="3570"/>
              <a:buFont typeface="Avenir"/>
              <a:buChar char="▸"/>
            </a:pPr>
            <a:r>
              <a:rPr lang="en-US" sz="3400" b="0" cap="none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sz="34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An artificial crown is a non-removable orthopedic structure that covers the clinical crown of a tooth and restores its anatomical shape, size and function.</a:t>
            </a:r>
            <a:endParaRPr dirty="0"/>
          </a:p>
        </p:txBody>
      </p:sp>
      <p:pic>
        <p:nvPicPr>
          <p:cNvPr id="100" name="Google Shape;100;p19" descr="8944626D-36B7-4BB3-AC01-2A534959A7FD-L0-001.jpeg"/>
          <p:cNvPicPr preferRelativeResize="0"/>
          <p:nvPr/>
        </p:nvPicPr>
        <p:blipFill rotWithShape="1">
          <a:blip r:embed="rId3">
            <a:alphaModFix/>
          </a:blip>
          <a:srcRect l="150" b="19142"/>
          <a:stretch/>
        </p:blipFill>
        <p:spPr>
          <a:xfrm>
            <a:off x="354011" y="5723140"/>
            <a:ext cx="12296841" cy="20602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 txBox="1">
            <a:spLocks noGrp="1"/>
          </p:cNvSpPr>
          <p:nvPr>
            <p:ph type="body" idx="1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376"/>
              <a:buFont typeface="Arial"/>
              <a:buNone/>
            </a:pPr>
            <a:r>
              <a:rPr lang="en-US" sz="2376"/>
              <a:t>ТЕКСТ</a:t>
            </a:r>
            <a:endParaRPr/>
          </a:p>
        </p:txBody>
      </p:sp>
      <p:sp>
        <p:nvSpPr>
          <p:cNvPr id="106" name="Google Shape;106;p20"/>
          <p:cNvSpPr txBox="1">
            <a:spLocks noGrp="1"/>
          </p:cNvSpPr>
          <p:nvPr>
            <p:ph type="title"/>
          </p:nvPr>
        </p:nvSpPr>
        <p:spPr>
          <a:xfrm>
            <a:off x="406400" y="1536700"/>
            <a:ext cx="12192000" cy="7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lvl="0">
              <a:spcBef>
                <a:spcPts val="0"/>
              </a:spcBef>
              <a:buSzPts val="4116"/>
            </a:pPr>
            <a:r>
              <a:rPr lang="en-US" sz="4116" dirty="0"/>
              <a:t> </a:t>
            </a:r>
            <a:r>
              <a:rPr lang="en-US" sz="4116" dirty="0"/>
              <a:t>INDICATIONS FOR CROWN MANUFACTURE</a:t>
            </a:r>
            <a:endParaRPr dirty="0"/>
          </a:p>
        </p:txBody>
      </p:sp>
      <p:sp>
        <p:nvSpPr>
          <p:cNvPr id="107" name="Google Shape;107;p20"/>
          <p:cNvSpPr txBox="1">
            <a:spLocks noGrp="1"/>
          </p:cNvSpPr>
          <p:nvPr>
            <p:ph type="body" idx="2"/>
          </p:nvPr>
        </p:nvSpPr>
        <p:spPr>
          <a:xfrm>
            <a:off x="248520" y="2791176"/>
            <a:ext cx="12349882" cy="6200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382270" lvl="0" indent="-38227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045"/>
              <a:buFont typeface="Avenir"/>
              <a:buChar char="▸"/>
            </a:pPr>
            <a:r>
              <a:rPr lang="en-US" sz="2900" b="0" cap="none" dirty="0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1</a:t>
            </a:r>
            <a:r>
              <a:rPr lang="en-US" sz="2900" b="0" dirty="0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) For defects in hard dental tissues:</a:t>
            </a:r>
          </a:p>
          <a:p>
            <a:pPr marL="382270" lvl="0" indent="-38227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045"/>
              <a:buFont typeface="Avenir"/>
              <a:buChar char="▸"/>
            </a:pPr>
            <a:r>
              <a:rPr lang="en-US" sz="2900" b="0" dirty="0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a) carious origin, in case of destruction of the coronal part by 60% or more (</a:t>
            </a:r>
            <a:r>
              <a:rPr lang="en-US" sz="2900" b="0" dirty="0" err="1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V.Yu</a:t>
            </a:r>
            <a:r>
              <a:rPr lang="en-US" sz="2900" b="0" dirty="0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. </a:t>
            </a:r>
            <a:r>
              <a:rPr lang="en-US" sz="2900" b="0" dirty="0" err="1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Milikevich</a:t>
            </a:r>
            <a:r>
              <a:rPr lang="en-US" sz="2900" b="0" dirty="0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);</a:t>
            </a:r>
          </a:p>
          <a:p>
            <a:pPr marL="382270" lvl="0" indent="-38227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045"/>
              <a:buFont typeface="Avenir"/>
              <a:buChar char="▸"/>
            </a:pPr>
            <a:r>
              <a:rPr lang="en-US" sz="2900" b="0" dirty="0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b) non-carious origin (enamel hypoplasia, fluorosis, erosion of hard dental tissues, chemical necrosis, wedge-shaped defect, hyperesthesia of hard tissues, pathological abrasion, tooth trauma)</a:t>
            </a:r>
          </a:p>
          <a:p>
            <a:pPr marL="382270" lvl="0" indent="-38227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045"/>
              <a:buFont typeface="Avenir"/>
              <a:buChar char="▸"/>
            </a:pPr>
            <a:r>
              <a:rPr lang="en-US" sz="2900" b="0" dirty="0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  2) As an integral part of dentures of other designs: as a supporting element of fixed, removable dentures, orthodontic appliances.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>
            <a:spLocks noGrp="1"/>
          </p:cNvSpPr>
          <p:nvPr>
            <p:ph type="body" idx="1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376"/>
              <a:buFont typeface="Arial"/>
              <a:buNone/>
            </a:pPr>
            <a:r>
              <a:rPr lang="en-US" sz="2376"/>
              <a:t>ТЕКСТ</a:t>
            </a:r>
            <a:endParaRPr/>
          </a:p>
        </p:txBody>
      </p:sp>
      <p:sp>
        <p:nvSpPr>
          <p:cNvPr id="113" name="Google Shape;113;p21"/>
          <p:cNvSpPr txBox="1">
            <a:spLocks noGrp="1"/>
          </p:cNvSpPr>
          <p:nvPr>
            <p:ph type="title"/>
          </p:nvPr>
        </p:nvSpPr>
        <p:spPr>
          <a:xfrm>
            <a:off x="406399" y="1072183"/>
            <a:ext cx="12477068" cy="740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lvl="0">
              <a:spcBef>
                <a:spcPts val="0"/>
              </a:spcBef>
              <a:buSzPts val="2256"/>
            </a:pPr>
            <a:r>
              <a:rPr lang="en-US" sz="2256"/>
              <a:t>CLASSIFICATION OF ARTIFICIAL CROWNS</a:t>
            </a:r>
            <a:endParaRPr dirty="0"/>
          </a:p>
        </p:txBody>
      </p:sp>
      <p:sp>
        <p:nvSpPr>
          <p:cNvPr id="114" name="Google Shape;114;p21"/>
          <p:cNvSpPr txBox="1">
            <a:spLocks noGrp="1"/>
          </p:cNvSpPr>
          <p:nvPr>
            <p:ph type="body" idx="2"/>
          </p:nvPr>
        </p:nvSpPr>
        <p:spPr>
          <a:xfrm>
            <a:off x="406400" y="1746087"/>
            <a:ext cx="10885628" cy="4637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302259" lvl="0" indent="-302259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415"/>
              <a:buFont typeface="Avenir"/>
              <a:buChar char="▸"/>
            </a:pPr>
            <a:r>
              <a:rPr lang="en-US" sz="3200" b="0" cap="none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r>
              <a:rPr lang="en-US" sz="32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1 By design features:</a:t>
            </a:r>
          </a:p>
          <a:p>
            <a:pPr marL="302259" lvl="0" indent="-302259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415"/>
              <a:buFont typeface="Avenir"/>
              <a:buChar char="▸"/>
            </a:pPr>
            <a:r>
              <a:rPr lang="en-US" sz="32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• Full crowns – covering all five surfaces of the tooth:</a:t>
            </a:r>
          </a:p>
          <a:p>
            <a:pPr marL="302259" lvl="0" indent="-302259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415"/>
              <a:buFont typeface="Avenir"/>
              <a:buChar char="▸"/>
            </a:pPr>
            <a:r>
              <a:rPr lang="en-US" sz="32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Actually full crowns.</a:t>
            </a:r>
          </a:p>
          <a:p>
            <a:pPr marL="302259" lvl="0" indent="-302259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415"/>
              <a:buFont typeface="Avenir"/>
              <a:buChar char="▸"/>
            </a:pPr>
            <a:r>
              <a:rPr lang="en-US" sz="32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Telescopic crowns – which are a structure consisting of an internal (support) and external (restorative) crown.</a:t>
            </a:r>
          </a:p>
          <a:p>
            <a:pPr marL="302259" lvl="0" indent="-302259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415"/>
              <a:buFont typeface="Avenir"/>
              <a:buChar char="▸"/>
            </a:pPr>
            <a:r>
              <a:rPr lang="en-US" sz="32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Stump crowns with a pin - are a design consisting of a full restorative crown and an artificial stump with a pin (cast stump pin inlay)</a:t>
            </a:r>
            <a:endParaRPr sz="3200" dirty="0"/>
          </a:p>
        </p:txBody>
      </p:sp>
      <p:pic>
        <p:nvPicPr>
          <p:cNvPr id="115" name="Google Shape;115;p21" descr="425AA64D-D050-45EA-A5FE-7028E8F0AE54-L0-001.jpeg"/>
          <p:cNvPicPr preferRelativeResize="0"/>
          <p:nvPr/>
        </p:nvPicPr>
        <p:blipFill rotWithShape="1">
          <a:blip r:embed="rId3">
            <a:alphaModFix/>
          </a:blip>
          <a:srcRect l="33020" t="1492" r="1131" b="1491"/>
          <a:stretch/>
        </p:blipFill>
        <p:spPr>
          <a:xfrm>
            <a:off x="3006996" y="6392941"/>
            <a:ext cx="6514471" cy="31994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2"/>
          <p:cNvSpPr txBox="1">
            <a:spLocks noGrp="1"/>
          </p:cNvSpPr>
          <p:nvPr>
            <p:ph type="body" idx="1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376"/>
              <a:buFont typeface="Arial"/>
              <a:buNone/>
            </a:pPr>
            <a:r>
              <a:rPr lang="en-US" sz="2376"/>
              <a:t>ТЕКСТ</a:t>
            </a:r>
            <a:endParaRPr/>
          </a:p>
        </p:txBody>
      </p:sp>
      <p:sp>
        <p:nvSpPr>
          <p:cNvPr id="121" name="Google Shape;121;p22"/>
          <p:cNvSpPr txBox="1">
            <a:spLocks noGrp="1"/>
          </p:cNvSpPr>
          <p:nvPr>
            <p:ph type="body" idx="2"/>
          </p:nvPr>
        </p:nvSpPr>
        <p:spPr>
          <a:xfrm>
            <a:off x="406399" y="308190"/>
            <a:ext cx="12192003" cy="6108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368933" lvl="0" indent="-182244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940"/>
            </a:pPr>
            <a:r>
              <a:rPr lang="en-US" sz="3600" b="0" dirty="0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Partial crowns cover only part of the tooth surfaces.</a:t>
            </a:r>
          </a:p>
          <a:p>
            <a:pPr marL="368933" lvl="0" indent="-182244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940"/>
            </a:pPr>
            <a:r>
              <a:rPr lang="en-US" sz="3600" b="0" dirty="0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Equatorial crowns - cover the occlusal surface, vestibular, oral and proximal to the equator.</a:t>
            </a:r>
          </a:p>
          <a:p>
            <a:pPr marL="368933" lvl="0" indent="-182244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940"/>
            </a:pPr>
            <a:r>
              <a:rPr lang="en-US" sz="3600" b="0" dirty="0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  Half-crowns - cover the oral and part of the proximal surfaces of the anterior group of teeth, leaving the vestibular surface of the tooth open.</a:t>
            </a:r>
          </a:p>
          <a:p>
            <a:pPr marL="368933" lvl="0" indent="-182244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940"/>
            </a:pPr>
            <a:r>
              <a:rPr lang="en-US" sz="3600" b="0" dirty="0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  Three-quarter crowns - cover the oral, occlusal and part of the proximal surfaces of premolars, leaving the vestibular surface of the tooth open.</a:t>
            </a:r>
            <a:endParaRPr sz="3600" b="0" cap="none" dirty="0">
              <a:solidFill>
                <a:srgbClr val="838787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122" name="Google Shape;122;p22" descr="425AA64D-D050-45EA-A5FE-7028E8F0AE54-L0-001.jpeg"/>
          <p:cNvPicPr preferRelativeResize="0"/>
          <p:nvPr/>
        </p:nvPicPr>
        <p:blipFill rotWithShape="1">
          <a:blip r:embed="rId3">
            <a:alphaModFix/>
          </a:blip>
          <a:srcRect l="75" t="177" r="67314"/>
          <a:stretch/>
        </p:blipFill>
        <p:spPr>
          <a:xfrm>
            <a:off x="919020" y="6399424"/>
            <a:ext cx="3071873" cy="31344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3"/>
          <p:cNvSpPr txBox="1">
            <a:spLocks noGrp="1"/>
          </p:cNvSpPr>
          <p:nvPr>
            <p:ph type="body" idx="1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376"/>
              <a:buFont typeface="Arial"/>
              <a:buNone/>
            </a:pPr>
            <a:r>
              <a:rPr lang="en-US" sz="2376"/>
              <a:t>ТЕКСТ</a:t>
            </a:r>
            <a:endParaRPr/>
          </a:p>
        </p:txBody>
      </p:sp>
      <p:sp>
        <p:nvSpPr>
          <p:cNvPr id="128" name="Google Shape;128;p23"/>
          <p:cNvSpPr txBox="1">
            <a:spLocks noGrp="1"/>
          </p:cNvSpPr>
          <p:nvPr>
            <p:ph type="body" idx="2"/>
          </p:nvPr>
        </p:nvSpPr>
        <p:spPr>
          <a:xfrm>
            <a:off x="406399" y="1072182"/>
            <a:ext cx="12192003" cy="6108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302259" lvl="0" indent="-302259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415"/>
              <a:buFont typeface="Avenir"/>
              <a:buChar char="▸"/>
            </a:pPr>
            <a:r>
              <a:rPr lang="en-US" sz="3200" b="0" dirty="0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2 According to the material of manufacture:</a:t>
            </a:r>
          </a:p>
          <a:p>
            <a:pPr marL="302259" lvl="0" indent="-302259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415"/>
              <a:buFont typeface="Avenir"/>
              <a:buChar char="▸"/>
            </a:pPr>
            <a:r>
              <a:rPr lang="en-US" sz="3200" b="0" dirty="0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Metal:</a:t>
            </a:r>
          </a:p>
          <a:p>
            <a:pPr marL="302259" lvl="0" indent="-302259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415"/>
              <a:buFont typeface="Avenir"/>
              <a:buChar char="▸"/>
            </a:pPr>
            <a:r>
              <a:rPr lang="en-US" sz="3200" b="0" dirty="0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Made from noble alloys (gold, silver-</a:t>
            </a:r>
            <a:r>
              <a:rPr lang="en-US" sz="3200" b="0" dirty="0" err="1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paldium</a:t>
            </a:r>
            <a:r>
              <a:rPr lang="en-US" sz="3200" b="0" dirty="0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 alloys).</a:t>
            </a:r>
          </a:p>
          <a:p>
            <a:pPr marL="302259" lvl="0" indent="-302259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415"/>
              <a:buFont typeface="Avenir"/>
              <a:buChar char="▸"/>
            </a:pPr>
            <a:r>
              <a:rPr lang="en-US" sz="3200" b="0" dirty="0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From base metals (stainless steel, cobalt-chromium alloys, nickel-chromium alloys, titanium alloys). Non-metallic</a:t>
            </a:r>
          </a:p>
          <a:p>
            <a:pPr marL="302259" lvl="0" indent="-302259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415"/>
              <a:buFont typeface="Avenir"/>
              <a:buChar char="▸"/>
            </a:pPr>
            <a:r>
              <a:rPr lang="en-US" sz="3200" b="0" dirty="0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Polymer crowns (plastic, composite).</a:t>
            </a:r>
          </a:p>
          <a:p>
            <a:pPr marL="302259" lvl="0" indent="-302259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415"/>
              <a:buFont typeface="Avenir"/>
              <a:buChar char="▸"/>
            </a:pPr>
            <a:r>
              <a:rPr lang="en-US" sz="3200" b="0" dirty="0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Non-polymer crowns (porcelain).</a:t>
            </a:r>
          </a:p>
          <a:p>
            <a:pPr marL="302259" lvl="0" indent="-302259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415"/>
              <a:buFont typeface="Avenir"/>
              <a:buChar char="▸"/>
            </a:pPr>
            <a:r>
              <a:rPr lang="en-US" sz="3200" b="0" dirty="0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Combined:</a:t>
            </a:r>
          </a:p>
          <a:p>
            <a:pPr marL="302259" lvl="0" indent="-302259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415"/>
              <a:buFont typeface="Avenir"/>
              <a:buChar char="▸"/>
            </a:pPr>
            <a:r>
              <a:rPr lang="en-US" sz="3200" b="0" dirty="0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Metal-plastic</a:t>
            </a:r>
          </a:p>
          <a:p>
            <a:pPr marL="302259" lvl="0" indent="-302259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415"/>
              <a:buFont typeface="Avenir"/>
              <a:buChar char="▸"/>
            </a:pPr>
            <a:r>
              <a:rPr lang="en-US" sz="3200" b="0" dirty="0">
                <a:solidFill>
                  <a:srgbClr val="838787"/>
                </a:solidFill>
                <a:latin typeface="Avenir"/>
                <a:ea typeface="Avenir"/>
                <a:cs typeface="Avenir"/>
                <a:sym typeface="Avenir"/>
              </a:rPr>
              <a:t>Metal-ceramic. </a:t>
            </a:r>
            <a:endParaRPr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24" descr="7E3C8282-9C2B-4D07-B82C-762015B11517-L0-001.jpeg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5708" b="5708"/>
          <a:stretch/>
        </p:blipFill>
        <p:spPr>
          <a:xfrm>
            <a:off x="-196934" y="468517"/>
            <a:ext cx="12502869" cy="93771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5"/>
          <p:cNvSpPr txBox="1">
            <a:spLocks noGrp="1"/>
          </p:cNvSpPr>
          <p:nvPr>
            <p:ph type="body" idx="1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376"/>
              <a:buFont typeface="Arial"/>
              <a:buNone/>
            </a:pPr>
            <a:r>
              <a:rPr lang="en-US" sz="2376"/>
              <a:t>ТЕКСТ</a:t>
            </a:r>
            <a:endParaRPr/>
          </a:p>
        </p:txBody>
      </p:sp>
      <p:sp>
        <p:nvSpPr>
          <p:cNvPr id="139" name="Google Shape;139;p25"/>
          <p:cNvSpPr txBox="1">
            <a:spLocks noGrp="1"/>
          </p:cNvSpPr>
          <p:nvPr>
            <p:ph type="body" idx="2"/>
          </p:nvPr>
        </p:nvSpPr>
        <p:spPr>
          <a:xfrm>
            <a:off x="264208" y="1214653"/>
            <a:ext cx="12192003" cy="6108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</a:pPr>
            <a:endParaRPr lang="ru-RU" sz="3000" b="0" dirty="0">
              <a:solidFill>
                <a:srgbClr val="FFFFFF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</a:pPr>
            <a:r>
              <a:rPr lang="en-US" sz="3000" b="0" dirty="0" smtClean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3</a:t>
            </a: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. According to manufacturing technology:</a:t>
            </a:r>
          </a:p>
          <a:p>
            <a:pPr marL="404495" lvl="0" indent="-404495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Stamped - obtained by stamping.</a:t>
            </a:r>
          </a:p>
          <a:p>
            <a:pPr marL="404495" lvl="0" indent="-404495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Cast – obtained by casting.</a:t>
            </a:r>
          </a:p>
          <a:p>
            <a:pPr marL="404495" lvl="0" indent="-404495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Ceramic - produced by firing, as well as by computer milling (CAD/CAM system).</a:t>
            </a:r>
          </a:p>
          <a:p>
            <a:pPr marL="404495" lvl="0" indent="-404495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3150"/>
              <a:buFont typeface="Avenir"/>
              <a:buChar char="▸"/>
            </a:pPr>
            <a:r>
              <a:rPr lang="en-US" sz="3000" b="0" dirty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Polymer (plastic, composite) – obtained by polymerization</a:t>
            </a:r>
            <a:endParaRPr dirty="0"/>
          </a:p>
        </p:txBody>
      </p:sp>
      <p:pic>
        <p:nvPicPr>
          <p:cNvPr id="140" name="Google Shape;140;p25" descr="28CF93E8-458F-44C9-830F-9F4CF44174B4-L0-001.jpe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197" y="6870369"/>
            <a:ext cx="10588026" cy="23780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6"/>
          <p:cNvSpPr txBox="1">
            <a:spLocks noGrp="1"/>
          </p:cNvSpPr>
          <p:nvPr>
            <p:ph type="body" idx="1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838787"/>
              </a:buClr>
              <a:buSzPts val="2376"/>
              <a:buFont typeface="Arial"/>
              <a:buNone/>
            </a:pPr>
            <a:r>
              <a:rPr lang="en-US" sz="2376"/>
              <a:t>ТЕКСТ</a:t>
            </a:r>
            <a:endParaRPr/>
          </a:p>
        </p:txBody>
      </p:sp>
      <p:sp>
        <p:nvSpPr>
          <p:cNvPr id="146" name="Google Shape;146;p26"/>
          <p:cNvSpPr txBox="1">
            <a:spLocks noGrp="1"/>
          </p:cNvSpPr>
          <p:nvPr>
            <p:ph type="body" idx="2"/>
          </p:nvPr>
        </p:nvSpPr>
        <p:spPr>
          <a:xfrm>
            <a:off x="406400" y="1259089"/>
            <a:ext cx="12192000" cy="75928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600"/>
            </a:pPr>
            <a:r>
              <a:rPr lang="en-US" sz="2600" b="0" cap="none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lang="en-US" sz="2600" b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4. By application: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600"/>
            </a:pPr>
            <a:r>
              <a:rPr lang="en-US" sz="2600" b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Restorative - used to eliminate defects in hard tissues of various etiologies.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600"/>
            </a:pPr>
            <a:r>
              <a:rPr lang="en-US" sz="2600" b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Supporting – used as a supporting element of fixed bridges.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600"/>
            </a:pPr>
            <a:r>
              <a:rPr lang="en-US" sz="2600" b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Fixing - are made on teeth, providing fixation of removable dentures and maxillofacial devices.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600"/>
            </a:pPr>
            <a:r>
              <a:rPr lang="en-US" sz="2600" b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Provisional (temporary) - used to protect the stump during the manufacture of a permanent structure.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600"/>
            </a:pPr>
            <a:r>
              <a:rPr lang="en-US" sz="2600" b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Prophylactic – are made to prevent or slow down the development of pathological processes in the hard tissues of the tooth (pathological destruction of filled teeth and IROPD more than 0.6; pathological abrasion of hard tissues).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600"/>
            </a:pPr>
            <a:r>
              <a:rPr lang="en-US" sz="2600" b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Splinting – are the main part of splinting structures that limit tooth mobility in the orthopedic treatment of periodontal diseases.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2600"/>
            </a:pPr>
            <a:r>
              <a:rPr lang="en-US" sz="2600" b="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Orthodontic – designed to correct the position of teeth during orthodontic treatment or as a component of orthodontic appliances.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w_Template7">
  <a:themeElements>
    <a:clrScheme name="New_Template7">
      <a:dk1>
        <a:srgbClr val="222222"/>
      </a:dk1>
      <a:lt1>
        <a:srgbClr val="222222"/>
      </a:lt1>
      <a:dk2>
        <a:srgbClr val="A7A7A7"/>
      </a:dk2>
      <a:lt2>
        <a:srgbClr val="535353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ew_Template7">
  <a:themeElements>
    <a:clrScheme name="New_Template7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599</Words>
  <Application>Microsoft Office PowerPoint</Application>
  <PresentationFormat>Произвольный</PresentationFormat>
  <Paragraphs>76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Helvetica Neue</vt:lpstr>
      <vt:lpstr>Avenir</vt:lpstr>
      <vt:lpstr>New_Template7</vt:lpstr>
      <vt:lpstr>  MANUFACTURE OF CROWNS, HALF-CROWNS IN ORTHOPEDIC DENTISTRY.</vt:lpstr>
      <vt:lpstr>Презентация PowerPoint</vt:lpstr>
      <vt:lpstr> INDICATIONS FOR CROWN MANUFACTURE</vt:lpstr>
      <vt:lpstr>CLASSIFICATION OF ARTIFICIAL CROWNS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REQUIREMENTS FOR ARTIFICIAL CROWNS</vt:lpstr>
      <vt:lpstr> PREPARATION OF TEETH FOR AN ARTIFICIAL CROWN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ИЗГОТОВЛЕНИЕ КОРОНОК, ПОЛУКОРОНОК В    ОРТОПЕДИЧЕСКОЙ СТОМАТОЛОГИИ.</dc:title>
  <dc:creator>User</dc:creator>
  <cp:lastModifiedBy>User</cp:lastModifiedBy>
  <cp:revision>2</cp:revision>
  <dcterms:modified xsi:type="dcterms:W3CDTF">2023-11-07T06:51:17Z</dcterms:modified>
</cp:coreProperties>
</file>