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54" y="6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521" y="0"/>
            <a:ext cx="119507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Ландыша трава        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Convallariae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herba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Ландыша листья      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Convallariae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folia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Ландыша цветки               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Convallariae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flores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 майский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Convallaria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majalis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 закавказский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Convallaria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transcaucasica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Utkin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Ландыш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Кейске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Convallaria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keiskei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Mig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Лилейные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Liliaceae</a:t>
            </a:r>
            <a:endParaRPr lang="ru-RU" sz="3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https://3.404content.com/1/61/F5/1179108976940811512/fullsiz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142" y="4027361"/>
            <a:ext cx="4245958" cy="2830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403" y="406400"/>
            <a:ext cx="8102598" cy="60769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3" y="406400"/>
            <a:ext cx="40513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10042" y="5964807"/>
            <a:ext cx="29925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/>
              <a:t>конваллотоксин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58" y="1180072"/>
            <a:ext cx="5120349" cy="478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549" y="1184855"/>
            <a:ext cx="1095992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Сырье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ландыша включено в ГФ </a:t>
            </a:r>
            <a:r>
              <a:rPr lang="en-US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XI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  <a:r>
              <a:rPr lang="ru-RU" sz="36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ФС.2.5.0022.15. Содержание </a:t>
            </a:r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сердечных гликозидов 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определяют биологическим методом и выражают в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ЛЕДах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Их содержание в 1 г травы ландыша должно быть не менее 110 ЛЕД и не более 120 ЛЕД; в 1 г листьев ландыша – не менее 80 ЛЕД и не более 90 ЛЕД; в 1 г цветков ландыша – не менее 190 ЛЕД и не более 200 ЛЕД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680300" y="271420"/>
            <a:ext cx="47373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ландыша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700"/>
            <a:ext cx="3949700" cy="39497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300" y="1917700"/>
            <a:ext cx="3949700" cy="39497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692" y="1917700"/>
            <a:ext cx="4364308" cy="394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583"/>
            <a:ext cx="3543301" cy="68935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1" y="0"/>
            <a:ext cx="457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243" y="1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53679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110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80</cp:revision>
  <dcterms:created xsi:type="dcterms:W3CDTF">2017-09-02T10:15:39Z</dcterms:created>
  <dcterms:modified xsi:type="dcterms:W3CDTF">2019-09-04T15:06:58Z</dcterms:modified>
</cp:coreProperties>
</file>