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54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521" y="0"/>
            <a:ext cx="11950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Ландыша трава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Convallariae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Ландыша листья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Convallariae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folia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Ландыша цветки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Convallariae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flores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майский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Convallaria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majalis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закавказский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Convallaria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transcaucasica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Utkin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Кейске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Convallaria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keiskei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Лилейные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Liliaceae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3.404content.com/1/61/F5/1179108976940811512/full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42" y="4027361"/>
            <a:ext cx="4245958" cy="28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3" y="406400"/>
            <a:ext cx="8102598" cy="6076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" y="406400"/>
            <a:ext cx="40513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10042" y="5964807"/>
            <a:ext cx="2992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конваллотоксин</a:t>
            </a:r>
            <a:endParaRPr lang="ru-RU" sz="2800" dirty="0"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58" y="1180072"/>
            <a:ext cx="5120349" cy="47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549" y="1184855"/>
            <a:ext cx="10959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Сырье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ландыша включено в ГФ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ФС.2.5.0022.15. Содержание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сердечных гликозидов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 биологическим методом и выражают в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ЛЕДах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Их содержание в 1 г травы ландыша должно быть не менее 110 ЛЕД и не более 120 ЛЕД; в 1 г листьев ландыша – не менее 80 ЛЕД и не более 90 ЛЕД; в 1 г цветков ландыша – не менее 190 ЛЕД и не более 200 ЛЕД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80300" y="271420"/>
            <a:ext cx="4737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ландыша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3949700" cy="3949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917700"/>
            <a:ext cx="3949700" cy="3949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92" y="1917700"/>
            <a:ext cx="4364308" cy="3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83"/>
            <a:ext cx="3543301" cy="6893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0"/>
            <a:ext cx="457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43" y="1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36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110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80</cp:revision>
  <dcterms:created xsi:type="dcterms:W3CDTF">2017-09-02T10:15:39Z</dcterms:created>
  <dcterms:modified xsi:type="dcterms:W3CDTF">2019-09-04T15:06:58Z</dcterms:modified>
</cp:coreProperties>
</file>