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0" r:id="rId6"/>
    <p:sldId id="261" r:id="rId7"/>
    <p:sldId id="287" r:id="rId8"/>
    <p:sldId id="28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8099" y="275573"/>
            <a:ext cx="117118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Дуба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кора           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Querqus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cortex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Дуб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черешчатый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Querqus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robur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обыкновенный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Q.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pedunculata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Ehrh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Дуб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скальный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Querqus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petraea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Mattuschka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Liebl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(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sessiliflora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Salisb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Буковые          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Fagaceae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ownloads\kora-dub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449" y="3632548"/>
            <a:ext cx="4300602" cy="3225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Фото растений\Коры\Quercus robur\93957_703a9d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106" y="0"/>
            <a:ext cx="9360278" cy="6858000"/>
          </a:xfrm>
          <a:prstGeom prst="rect">
            <a:avLst/>
          </a:prstGeom>
          <a:noFill/>
        </p:spPr>
      </p:pic>
      <p:pic>
        <p:nvPicPr>
          <p:cNvPr id="3" name="Picture 2" descr="E:\Фото растений\Коры\Quercus robur\Quercus_robur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417" y="4605269"/>
            <a:ext cx="11791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катехин                             </a:t>
            </a:r>
            <a:r>
              <a:rPr lang="ru-RU" sz="2800" dirty="0" err="1" smtClean="0"/>
              <a:t>галлокатехин</a:t>
            </a:r>
            <a:r>
              <a:rPr lang="ru-RU" sz="2800" dirty="0" smtClean="0"/>
              <a:t>                              катехин-3-галлат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0" y="1424879"/>
          <a:ext cx="7214992" cy="25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S ChemDraw Drawing" r:id="rId3" imgW="6401879" imgH="2277101" progId="ChemDraw.Document.6.0">
                  <p:embed/>
                </p:oleObj>
              </mc:Choice>
              <mc:Fallback>
                <p:oleObj name="CS ChemDraw Drawing" r:id="rId3" imgW="6401879" imgH="227710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4879"/>
                        <a:ext cx="7214992" cy="2565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545192" y="1395269"/>
          <a:ext cx="4646808" cy="271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S ChemDraw Drawing" r:id="rId5" imgW="4217569" imgH="2468931" progId="ChemDraw.Document.6.0">
                  <p:embed/>
                </p:oleObj>
              </mc:Choice>
              <mc:Fallback>
                <p:oleObj name="CS ChemDraw Drawing" r:id="rId5" imgW="4217569" imgH="246893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192" y="1395269"/>
                        <a:ext cx="4646808" cy="2719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693196" y="613775"/>
          <a:ext cx="6472789" cy="419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CS ChemDraw Drawing" r:id="rId3" imgW="4963385" imgH="3220039" progId="ChemDraw.Document.6.0">
                  <p:embed/>
                </p:oleObj>
              </mc:Choice>
              <mc:Fallback>
                <p:oleObj name="CS ChemDraw Drawing" r:id="rId3" imgW="4963385" imgH="322003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196" y="613775"/>
                        <a:ext cx="6472789" cy="419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1688" y="4855790"/>
            <a:ext cx="393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димер</a:t>
            </a:r>
            <a:r>
              <a:rPr lang="ru-RU" sz="2800" dirty="0" smtClean="0"/>
              <a:t> катехина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63047" y="769462"/>
            <a:ext cx="11686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Кора дуба стандартизуется ГФ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 –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ФС.2.5.0071.18 по содержанию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дубильных веществ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пересчете на танин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7%).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8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кора дуба стандартизуется по содержанию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танинов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пирогаллол (не менее 3%).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35729" y="246020"/>
            <a:ext cx="4969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коры дуба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7" y="1384245"/>
            <a:ext cx="8146093" cy="5004029"/>
          </a:xfrm>
          <a:prstGeom prst="rect">
            <a:avLst/>
          </a:prstGeom>
        </p:spPr>
      </p:pic>
      <p:pic>
        <p:nvPicPr>
          <p:cNvPr id="29697" name="Picture 1" descr="C:\Users\User\Downloads\be3ad3f86c9c1c67dbbff045d1b067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8501"/>
            <a:ext cx="4015287" cy="5801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76"/>
            <a:ext cx="3303668" cy="3901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83" y="1405177"/>
            <a:ext cx="4607423" cy="3901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8" y="1405177"/>
            <a:ext cx="4254626" cy="39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:\ЛЕКАРСТВЕННЫЕ РАСТЕНИЯ\Фитопрепараты\Тонзилг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343"/>
            <a:ext cx="3810000" cy="5715000"/>
          </a:xfrm>
          <a:prstGeom prst="rect">
            <a:avLst/>
          </a:prstGeom>
          <a:noFill/>
        </p:spPr>
      </p:pic>
      <p:pic>
        <p:nvPicPr>
          <p:cNvPr id="30722" name="Picture 2" descr="F:\ЛЕКАРСТВЕННЫЕ РАСТЕНИЯ\Фитопрепараты\Тонзилгон драж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777" y="513567"/>
            <a:ext cx="8397224" cy="566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94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2017-09-02T10:15:39Z</dcterms:created>
  <dcterms:modified xsi:type="dcterms:W3CDTF">2021-11-23T16:44:37Z</dcterms:modified>
</cp:coreProperties>
</file>