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8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944" y="0"/>
            <a:ext cx="1179951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Алтея корни       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Althaeae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radices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Алтея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корни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неочищенные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Althaeae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radices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naturales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Алтея лекарственного трава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Althaeae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herba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Алтей лекарственный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Althaea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Алтей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армянский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Althaea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armeniaca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Ten.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Мальвовые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Malvaceae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ownloads\Kak-zagotovit-korni-alte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343" y="3676650"/>
            <a:ext cx="5715000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растений\Корневища и корни 1\Althaea armeniaca\211291_bc77f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5635" y="0"/>
            <a:ext cx="9154486" cy="6858000"/>
          </a:xfrm>
          <a:prstGeom prst="rect">
            <a:avLst/>
          </a:prstGeom>
          <a:noFill/>
        </p:spPr>
      </p:pic>
      <p:pic>
        <p:nvPicPr>
          <p:cNvPr id="6" name="Picture 1" descr="E:\Фото растений\Корневища и корни 1\Althaea officinalis\124512_257dd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7916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87890" y="1177447"/>
            <a:ext cx="118245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Корни алтея содержат полисахариды, включая слизь (около 10-20%), а также пектиновые вещества (примерно в таких же количествах). Еще одним веществом полисахаридной природы в корнях алтея является крахмал (до 37%).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В траве алтея лекарственного содержатся полисахариды (до 12%), представленные в основном слизью.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2838" y="789140"/>
            <a:ext cx="118370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Качество корней алтея регламентируется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ФС.2.5.0001.15,  неочищенных корней алтея – ФС 42-812-91, травы алтея лекарственного – ВФС 42-1696-87. Корни алтея  ГФ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стандартизуются по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содержанию экстрактивных веществ, извлекаемых водой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15%), для корней алтея неочищенных количественная стандартизация не предусмотрена.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Трава алтея лекарственного стандартизуется по содержанию суммы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полисахаридов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гравиметрическим методом (не менее 5%).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включены корни алтея лекарственного и листья алтея лекарственного. Стандартизуются по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коэффициенту набухания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(для корней – не менее 10, для листьев – не менее 12).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4615" y="0"/>
            <a:ext cx="3908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алтея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2529" name="Picture 1" descr="C:\Users\User\Downloads\Алтей корни 75г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02" y="852816"/>
            <a:ext cx="3782860" cy="6005184"/>
          </a:xfrm>
          <a:prstGeom prst="rect">
            <a:avLst/>
          </a:prstGeom>
          <a:noFill/>
        </p:spPr>
      </p:pic>
      <p:pic>
        <p:nvPicPr>
          <p:cNvPr id="22530" name="Picture 2" descr="C:\Users\User\Downloads\2c608bffcb82d4aea09e77b384946cb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049" y="838013"/>
            <a:ext cx="3745770" cy="6019987"/>
          </a:xfrm>
          <a:prstGeom prst="rect">
            <a:avLst/>
          </a:prstGeom>
          <a:noFill/>
        </p:spPr>
      </p:pic>
      <p:pic>
        <p:nvPicPr>
          <p:cNvPr id="22531" name="Picture 3" descr="C:\Users\User\Downloads\011e4f8d60daebdeaf7cdb0d71c51ca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9107" y="822542"/>
            <a:ext cx="6198296" cy="6198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ownloads\wvzIi1Kab2tfgQsen621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0505"/>
            <a:ext cx="5085567" cy="5687495"/>
          </a:xfrm>
          <a:prstGeom prst="rect">
            <a:avLst/>
          </a:prstGeom>
          <a:noFill/>
        </p:spPr>
      </p:pic>
      <p:pic>
        <p:nvPicPr>
          <p:cNvPr id="21506" name="Picture 2" descr="C:\Users\User\Downloads\04998c340e820808c897456c70a0cec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190" y="921707"/>
            <a:ext cx="5936293" cy="593629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32" y="1691015"/>
            <a:ext cx="3995802" cy="399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F:\ЛЕКАРСТВЕННЫЕ РАСТЕНИЯ\Фитопрепараты\Тонзилго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343"/>
            <a:ext cx="3810000" cy="5715000"/>
          </a:xfrm>
          <a:prstGeom prst="rect">
            <a:avLst/>
          </a:prstGeom>
          <a:noFill/>
        </p:spPr>
      </p:pic>
      <p:pic>
        <p:nvPicPr>
          <p:cNvPr id="30722" name="Picture 2" descr="F:\ЛЕКАРСТВЕННЫЕ РАСТЕНИЯ\Фитопрепараты\Тонзилгон драж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777" y="513567"/>
            <a:ext cx="8397224" cy="566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ownloads\eefb90e826a5d6922e2ff61dcfe799c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7620000" cy="7620000"/>
          </a:xfrm>
          <a:prstGeom prst="rect">
            <a:avLst/>
          </a:prstGeom>
          <a:noFill/>
        </p:spPr>
      </p:pic>
      <p:pic>
        <p:nvPicPr>
          <p:cNvPr id="20482" name="Picture 2" descr="C:\Users\User\Downloads\tabletki-mukaltin-vifiteh-zao-rossiya-otzyvy-1410930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94" y="0"/>
            <a:ext cx="2571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190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174</cp:revision>
  <dcterms:created xsi:type="dcterms:W3CDTF">2017-09-02T10:15:39Z</dcterms:created>
  <dcterms:modified xsi:type="dcterms:W3CDTF">2019-09-04T14:10:13Z</dcterms:modified>
</cp:coreProperties>
</file>