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9" r:id="rId7"/>
    <p:sldId id="283" r:id="rId8"/>
    <p:sldId id="291" r:id="rId9"/>
    <p:sldId id="293" r:id="rId10"/>
    <p:sldId id="292" r:id="rId11"/>
    <p:sldId id="29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7890" y="250521"/>
            <a:ext cx="1177446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Ноготков лекарственных цветки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Calendulae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flores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Ноготки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лекарственные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Calendula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Астровые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Asteraceae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User\Downloads\IMG_1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803" y="2649732"/>
            <a:ext cx="3676520" cy="420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17" y="0"/>
            <a:ext cx="4569142" cy="6857999"/>
          </a:xfrm>
          <a:prstGeom prst="rect">
            <a:avLst/>
          </a:prstGeom>
        </p:spPr>
      </p:pic>
      <p:pic>
        <p:nvPicPr>
          <p:cNvPr id="32770" name="Picture 2" descr="C:\Users\User\Downloads\71825d27f3387039eea3cdc449616d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18" y="4392522"/>
            <a:ext cx="6601699" cy="246547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9" y="0"/>
            <a:ext cx="6601699" cy="446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ЛЕКАРСТВЕННЫЕ РАСТЕНИЯ\Фитопрепараты\Бальзам первопрестоль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02" y="0"/>
            <a:ext cx="6857999" cy="6857999"/>
          </a:xfrm>
          <a:prstGeom prst="rect">
            <a:avLst/>
          </a:prstGeom>
          <a:noFill/>
        </p:spPr>
      </p:pic>
      <p:pic>
        <p:nvPicPr>
          <p:cNvPr id="33795" name="Picture 3" descr="F:\ЛЕКАРСТВЕННЫЕ РАСТЕНИЯ\Фитопрепараты\Клиофит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2257" y="-23188"/>
            <a:ext cx="4588701" cy="688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Фото растений\Цветки\Calendula officinalis\161895_451b9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472" y="1202500"/>
            <a:ext cx="6777572" cy="5073040"/>
          </a:xfrm>
          <a:prstGeom prst="rect">
            <a:avLst/>
          </a:prstGeom>
          <a:noFill/>
        </p:spPr>
      </p:pic>
      <p:pic>
        <p:nvPicPr>
          <p:cNvPr id="3" name="Picture 2" descr="E:\Фото растений\Цветки\Calendula officinalis\161951_58eb41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782" y="1202500"/>
            <a:ext cx="6426218" cy="5073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7134" y="3918426"/>
            <a:ext cx="1014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нарциссин</a:t>
            </a:r>
            <a:r>
              <a:rPr lang="ru-RU" sz="2800" dirty="0" smtClean="0"/>
              <a:t>                                                        </a:t>
            </a:r>
            <a:r>
              <a:rPr lang="ru-RU" sz="2800" dirty="0" err="1" smtClean="0"/>
              <a:t>календулозид</a:t>
            </a:r>
            <a:endParaRPr lang="ru-RU" sz="2800" dirty="0"/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687736" y="936538"/>
          <a:ext cx="4265841" cy="278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CS ChemDraw Drawing" r:id="rId3" imgW="3449904" imgH="2250623" progId="ChemDraw.Document.6.0">
                  <p:embed/>
                </p:oleObj>
              </mc:Choice>
              <mc:Fallback>
                <p:oleObj name="CS ChemDraw Drawing" r:id="rId3" imgW="3449904" imgH="2250623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36" y="936538"/>
                        <a:ext cx="4265841" cy="2783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6701426" y="934416"/>
          <a:ext cx="4148660" cy="27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CS ChemDraw Drawing" r:id="rId5" imgW="3496838" imgH="2337081" progId="ChemDraw.Document.6.0">
                  <p:embed/>
                </p:oleObj>
              </mc:Choice>
              <mc:Fallback>
                <p:oleObj name="CS ChemDraw Drawing" r:id="rId5" imgW="3496838" imgH="2337081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426" y="934416"/>
                        <a:ext cx="4148660" cy="27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890369" y="3933172"/>
          <a:ext cx="7416680" cy="159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CS ChemDraw Drawing" r:id="rId7" imgW="6377063" imgH="1373339" progId="ChemDraw.Document.6.0">
                  <p:embed/>
                </p:oleObj>
              </mc:Choice>
              <mc:Fallback>
                <p:oleObj name="CS ChemDraw Drawing" r:id="rId7" imgW="6377063" imgH="1373339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369" y="3933172"/>
                        <a:ext cx="7416680" cy="1597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36301" y="5774366"/>
            <a:ext cx="2665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ликопин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8099" y="801666"/>
            <a:ext cx="1169931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Цветки ноготков лекарственных включены в ГФ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ФС.2.5.0030.15. Цветки ноготков, предназначенные для производства лекарственных растительных препаратов (пачки,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фильтр-пакеты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стандартизуются по содержанию суммы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1% в пересчете на рутин), определяемых спектрофотометрическим методом при 408 нм после реакции с хлоридом алюминия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экстрактивных веществ, извлекаемых водой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35%).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Цветки ноготков, предназначенные для получения настойки стандартизуются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стандартизуются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содержанию суммы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1% в пересчете на рутин), определяемых спектрофотометрическим методом при 408 нм после реакции с хлоридом алюминия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экстрактивных веществ, извлекаемых 70% спиртом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35%).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цветки календулы стандартизуются по содержанию суммы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гиперозид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спектрофотометрическим методом при 425 нм после гидролиза с НС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последующей реакции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агликонов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хлоридом алюминия (не менее 0,4%)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804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ноготков лекарственных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9697" name="Picture 1" descr="C:\Users\User\Downloads\original_nogotkov_tsvetki_filtr_pakety_1_5g_N20_rossiya_www_piluli_ru_ah15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1978"/>
            <a:ext cx="3722360" cy="590602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69" y="939452"/>
            <a:ext cx="4438911" cy="5918548"/>
          </a:xfrm>
          <a:prstGeom prst="rect">
            <a:avLst/>
          </a:prstGeom>
        </p:spPr>
      </p:pic>
      <p:pic>
        <p:nvPicPr>
          <p:cNvPr id="29698" name="Picture 2" descr="F:\ЛЕКАРСТВЕННЫЕ РАСТЕНИЯ\Фитопрепараты\Отхаркивающий сб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9078" y="939452"/>
            <a:ext cx="5153651" cy="5918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ozon-st.cdn.ngenix.net/multimedia/audio_cd_covers/1017391984.jpg"/>
          <p:cNvPicPr>
            <a:picLocks noChangeAspect="1" noChangeArrowheads="1"/>
          </p:cNvPicPr>
          <p:nvPr/>
        </p:nvPicPr>
        <p:blipFill>
          <a:blip r:embed="rId2"/>
          <a:srcRect b="4240"/>
          <a:stretch>
            <a:fillRect/>
          </a:stretch>
        </p:blipFill>
        <p:spPr bwMode="auto">
          <a:xfrm>
            <a:off x="206414" y="538619"/>
            <a:ext cx="4450029" cy="631938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27" y="526093"/>
            <a:ext cx="3690597" cy="6331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76" y="526093"/>
            <a:ext cx="3570624" cy="6331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81" y="752017"/>
            <a:ext cx="4073791" cy="61059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21" y="752476"/>
            <a:ext cx="4070349" cy="61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ownloads\kalendula_nastoika_mosfarma_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0287"/>
            <a:ext cx="4546948" cy="4546948"/>
          </a:xfrm>
          <a:prstGeom prst="rect">
            <a:avLst/>
          </a:prstGeom>
          <a:noFill/>
        </p:spPr>
      </p:pic>
      <p:pic>
        <p:nvPicPr>
          <p:cNvPr id="31747" name="Picture 3" descr="C:\Users\User\Downloads\GsL7WFj1cCfkXmXmH8o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369" y="851770"/>
            <a:ext cx="7573631" cy="449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58" y="-11181"/>
            <a:ext cx="7075257" cy="6869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0" y="0"/>
            <a:ext cx="3513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179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187</cp:revision>
  <dcterms:created xsi:type="dcterms:W3CDTF">2017-09-02T10:15:39Z</dcterms:created>
  <dcterms:modified xsi:type="dcterms:W3CDTF">2021-10-26T15:47:13Z</dcterms:modified>
</cp:coreProperties>
</file>