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83" r:id="rId7"/>
    <p:sldId id="269" r:id="rId8"/>
    <p:sldId id="268" r:id="rId9"/>
    <p:sldId id="262" r:id="rId10"/>
    <p:sldId id="28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301536"/>
            <a:ext cx="118872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Мелиссы лекарственной  трава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Melissae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officinalis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herba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Мелисса лекарственная            </a:t>
            </a:r>
            <a:r>
              <a:rPr lang="en-US" sz="4000" i="1" dirty="0" smtClean="0">
                <a:latin typeface="Times New Roman" panose="02020603050405020304" pitchFamily="18" charset="0"/>
              </a:rPr>
              <a:t>Melissa </a:t>
            </a:r>
            <a:r>
              <a:rPr lang="en-US" sz="4000" i="1" dirty="0" err="1">
                <a:latin typeface="Times New Roman" panose="02020603050405020304" pitchFamily="18" charset="0"/>
              </a:rPr>
              <a:t>officinalis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</a:rPr>
              <a:t>L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</a:t>
            </a:r>
            <a:r>
              <a:rPr lang="ru-RU" sz="4000" dirty="0" err="1">
                <a:latin typeface="Times New Roman" panose="02020603050405020304" pitchFamily="18" charset="0"/>
              </a:rPr>
              <a:t>Яснотковые</a:t>
            </a:r>
            <a:r>
              <a:rPr lang="ru-RU" sz="4000" dirty="0">
                <a:latin typeface="Times New Roman" panose="02020603050405020304" pitchFamily="18" charset="0"/>
              </a:rPr>
              <a:t>                       </a:t>
            </a:r>
            <a:r>
              <a:rPr lang="ru-RU" sz="4000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Lamiaceae</a:t>
            </a:r>
            <a:endParaRPr lang="ru-RU" sz="4000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0" y="2178973"/>
            <a:ext cx="5816600" cy="44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ЛЕКАРСТВЕННЫЕ РАСТЕНИЯ\Фитопрепараты\Бальзам первопрестольны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2366" y="1"/>
            <a:ext cx="6857999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628" y="0"/>
            <a:ext cx="7332372" cy="685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65627" y="3275040"/>
            <a:ext cx="36813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р</a:t>
            </a:r>
            <a:r>
              <a:rPr lang="ru-RU" sz="2800" dirty="0" smtClean="0"/>
              <a:t>озмариновая кислота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137" y="1026922"/>
            <a:ext cx="6316496" cy="20210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633" y="4136413"/>
            <a:ext cx="7211988" cy="211662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2400" y="6253036"/>
            <a:ext cx="1203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гераниаль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нераль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гераниол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нерол    </a:t>
            </a:r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цитронеллаль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цитронеллол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endParaRPr lang="ru-RU" sz="2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8171" y="4221286"/>
            <a:ext cx="3722400" cy="203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903106"/>
            <a:ext cx="11912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Трава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мелиссы лекарственной стандартизуется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ГФ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XIV –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ФС.2.5.0084.18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содержанию суммы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фенольных соединений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пересчете на розмариновую кислоту, определяемой спектрофотометрическим методом при 326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 менее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2,0%).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EuPh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включены листья мелиссы лекарственной, стандартизация которых осуществляется 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розмариновой кислоты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 менее 1%), определяемой методом ВЭЖХ со спектрофотометрическим детектированием при 330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79998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мелиссы лекарственной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1143000"/>
            <a:ext cx="3810000" cy="5715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600" y="1112685"/>
            <a:ext cx="4762500" cy="574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9467" y="791091"/>
            <a:ext cx="10249690" cy="57705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951" y="791092"/>
            <a:ext cx="3847049" cy="577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6381"/>
            <a:ext cx="6371429" cy="42190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701" y="53810"/>
            <a:ext cx="5702300" cy="680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9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ownloads\dormipla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6248903" cy="4148667"/>
          </a:xfrm>
          <a:prstGeom prst="rect">
            <a:avLst/>
          </a:prstGeom>
          <a:noFill/>
        </p:spPr>
      </p:pic>
      <p:pic>
        <p:nvPicPr>
          <p:cNvPr id="17411" name="Picture 3" descr="C:\Users\User\Downloads\Фитопрепараты\Ново-Пассит табл.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25967" y="0"/>
            <a:ext cx="6166033" cy="4148666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067" y="4181910"/>
            <a:ext cx="6671733" cy="268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33" y="594"/>
            <a:ext cx="457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6833" y="594"/>
            <a:ext cx="604166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94</Words>
  <Application>Microsoft Office PowerPoint</Application>
  <PresentationFormat>Широкоэкранный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82</cp:revision>
  <dcterms:created xsi:type="dcterms:W3CDTF">2017-09-02T10:15:39Z</dcterms:created>
  <dcterms:modified xsi:type="dcterms:W3CDTF">2021-10-11T16:22:58Z</dcterms:modified>
</cp:coreProperties>
</file>