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3" r:id="rId7"/>
    <p:sldId id="269" r:id="rId8"/>
    <p:sldId id="268" r:id="rId9"/>
    <p:sldId id="262" r:id="rId10"/>
    <p:sldId id="2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1536"/>
            <a:ext cx="11887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Мелиссы лекарственной  трава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Melissae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officinalis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Мелисса лекарственная            </a:t>
            </a:r>
            <a:r>
              <a:rPr lang="en-US" sz="4000" i="1" dirty="0" smtClean="0">
                <a:latin typeface="Times New Roman" panose="02020603050405020304" pitchFamily="18" charset="0"/>
              </a:rPr>
              <a:t>Melissa </a:t>
            </a:r>
            <a:r>
              <a:rPr lang="en-US" sz="4000" i="1" dirty="0" err="1">
                <a:latin typeface="Times New Roman" panose="02020603050405020304" pitchFamily="18" charset="0"/>
              </a:rPr>
              <a:t>officinalis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</a:t>
            </a:r>
            <a:r>
              <a:rPr lang="ru-RU" sz="4000" dirty="0" err="1">
                <a:latin typeface="Times New Roman" panose="02020603050405020304" pitchFamily="18" charset="0"/>
              </a:rPr>
              <a:t>Яснотковые</a:t>
            </a:r>
            <a:r>
              <a:rPr lang="ru-RU" sz="4000" dirty="0">
                <a:latin typeface="Times New Roman" panose="02020603050405020304" pitchFamily="18" charset="0"/>
              </a:rPr>
              <a:t>          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Lamiaceae</a:t>
            </a:r>
            <a:endParaRPr lang="ru-RU" sz="4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178973"/>
            <a:ext cx="5816600" cy="44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ЛЕКАРСТВЕННЫЕ РАСТЕНИЯ\Фитопрепараты\Бальзам первопрестоль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2366" y="1"/>
            <a:ext cx="6857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28" y="0"/>
            <a:ext cx="7332372" cy="68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65627" y="3275040"/>
            <a:ext cx="3681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озмариновая кислота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37" y="1026922"/>
            <a:ext cx="6316496" cy="2021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33" y="4136413"/>
            <a:ext cx="7211988" cy="21166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400" y="6253036"/>
            <a:ext cx="1203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гераниаль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нераль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гераниол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нерол   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цитронеллаль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цитронеллол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71" y="4221286"/>
            <a:ext cx="3722400" cy="2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903106"/>
            <a:ext cx="11912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мелиссы лекарственной стандартизуется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ГФ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ФС.2.5.0084.18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суммы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фенольных соединений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пересчете на розмариновую кислоту, определяемой спектрофотометрическим методом при 326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2,0%).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EuPh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листья мелиссы лекарственной, стандартизация которых осуществляется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розмариновой кислоты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1%), определяемой методом ВЭЖХ со спектрофотометрическим детектированием при 330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999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мелиссы лекарственной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143000"/>
            <a:ext cx="3810000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1112685"/>
            <a:ext cx="4762500" cy="57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467" y="791091"/>
            <a:ext cx="10249690" cy="5770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51" y="791092"/>
            <a:ext cx="3847049" cy="57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381"/>
            <a:ext cx="6371429" cy="42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1" y="53810"/>
            <a:ext cx="5702300" cy="6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dormi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248903" cy="4148667"/>
          </a:xfrm>
          <a:prstGeom prst="rect">
            <a:avLst/>
          </a:prstGeom>
          <a:noFill/>
        </p:spPr>
      </p:pic>
      <p:pic>
        <p:nvPicPr>
          <p:cNvPr id="17411" name="Picture 3" descr="C:\Users\User\Downloads\Фитопрепараты\Ново-Пассит табл.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5967" y="0"/>
            <a:ext cx="6166033" cy="414866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67" y="4181910"/>
            <a:ext cx="6671733" cy="26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" y="594"/>
            <a:ext cx="457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33" y="594"/>
            <a:ext cx="604166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94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82</cp:revision>
  <dcterms:created xsi:type="dcterms:W3CDTF">2017-09-02T10:15:39Z</dcterms:created>
  <dcterms:modified xsi:type="dcterms:W3CDTF">2021-10-11T16:22:58Z</dcterms:modified>
</cp:coreProperties>
</file>