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415836"/>
            <a:ext cx="11760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Багульника болотного побеги       </a:t>
            </a:r>
            <a:r>
              <a:rPr lang="ru-RU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Ledi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palustris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cormus</a:t>
            </a:r>
            <a:endParaRPr lang="ru-RU" sz="3600" dirty="0"/>
          </a:p>
          <a:p>
            <a:r>
              <a:rPr lang="ru-RU" sz="4000" dirty="0">
                <a:latin typeface="Times New Roman" panose="02020603050405020304" pitchFamily="18" charset="0"/>
              </a:rPr>
              <a:t>Багульник болотный    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Ledum</a:t>
            </a:r>
            <a:r>
              <a:rPr lang="en-US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</a:rPr>
              <a:t>palustre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</a:rPr>
              <a:t>L</a:t>
            </a:r>
            <a:r>
              <a:rPr lang="ru-RU" sz="4000" dirty="0">
                <a:latin typeface="Times New Roman" panose="02020603050405020304" pitchFamily="18" charset="0"/>
              </a:rPr>
              <a:t>.</a:t>
            </a:r>
            <a:endParaRPr lang="ru-RU" sz="4000" dirty="0"/>
          </a:p>
          <a:p>
            <a:r>
              <a:rPr lang="ru-RU" sz="4000" dirty="0">
                <a:latin typeface="Times New Roman" panose="02020603050405020304" pitchFamily="18" charset="0"/>
              </a:rPr>
              <a:t>сем. Вересковые           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Ericaceae</a:t>
            </a:r>
            <a:endParaRPr lang="ru-RU" sz="400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91" y="2387600"/>
            <a:ext cx="7217411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584200"/>
            <a:ext cx="5491480" cy="5491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61" y="584200"/>
            <a:ext cx="7303939" cy="54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801474"/>
            <a:ext cx="11532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   </a:t>
            </a:r>
            <a:r>
              <a:rPr lang="ru-RU" sz="2800" dirty="0"/>
              <a:t> </a:t>
            </a:r>
            <a:r>
              <a:rPr lang="ru-RU" sz="2800" dirty="0" err="1"/>
              <a:t>ледол</a:t>
            </a:r>
            <a:r>
              <a:rPr lang="ru-RU" sz="2800" dirty="0"/>
              <a:t>                           </a:t>
            </a:r>
            <a:r>
              <a:rPr lang="ru-RU" sz="2800" dirty="0" smtClean="0"/>
              <a:t> </a:t>
            </a:r>
            <a:r>
              <a:rPr lang="ru-RU" sz="2800" dirty="0" err="1"/>
              <a:t>палюстрол</a:t>
            </a:r>
            <a:r>
              <a:rPr lang="ru-RU" sz="2800" dirty="0"/>
              <a:t>              </a:t>
            </a:r>
            <a:r>
              <a:rPr lang="ru-RU" sz="2800" dirty="0" smtClean="0"/>
              <a:t>     арбутин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2864380" y="23046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9"/>
          <p:cNvSpPr>
            <a:spLocks noChangeArrowheads="1"/>
          </p:cNvSpPr>
          <p:nvPr/>
        </p:nvSpPr>
        <p:spPr bwMode="auto">
          <a:xfrm>
            <a:off x="7073900" y="22856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445" y="1435100"/>
            <a:ext cx="7881819" cy="288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269137"/>
            <a:ext cx="1178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Побеги </a:t>
            </a:r>
            <a:r>
              <a:rPr lang="ru-RU" sz="3200" dirty="0">
                <a:latin typeface="Times New Roman" panose="02020603050405020304" pitchFamily="18" charset="0"/>
              </a:rPr>
              <a:t>багульника болотного стандартизуется ГФ </a:t>
            </a:r>
            <a:r>
              <a:rPr lang="en-US" sz="3200" dirty="0" smtClean="0">
                <a:latin typeface="Times New Roman" panose="02020603050405020304" pitchFamily="18" charset="0"/>
              </a:rPr>
              <a:t>XIV – </a:t>
            </a:r>
            <a:r>
              <a:rPr lang="ru-RU" sz="3200" dirty="0" smtClean="0">
                <a:latin typeface="Times New Roman" panose="02020603050405020304" pitchFamily="18" charset="0"/>
              </a:rPr>
              <a:t>ФС.2.5.0059.18 </a:t>
            </a:r>
            <a:r>
              <a:rPr lang="ru-RU" sz="3200" dirty="0">
                <a:latin typeface="Times New Roman" panose="02020603050405020304" pitchFamily="18" charset="0"/>
              </a:rPr>
              <a:t>по содержанию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 </a:t>
            </a:r>
            <a:r>
              <a:rPr lang="ru-RU" sz="3200" dirty="0">
                <a:latin typeface="Times New Roman" panose="02020603050405020304" pitchFamily="18" charset="0"/>
              </a:rPr>
              <a:t>(не менее 0,1</a:t>
            </a:r>
            <a:r>
              <a:rPr lang="ru-RU" sz="3200" dirty="0" smtClean="0">
                <a:latin typeface="Times New Roman" panose="02020603050405020304" pitchFamily="18" charset="0"/>
              </a:rPr>
              <a:t>%).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6366" y="207920"/>
            <a:ext cx="75139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багульника болотного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78642"/>
            <a:ext cx="5433618" cy="54237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684"/>
            <a:ext cx="3414421" cy="54197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82" y="1078642"/>
            <a:ext cx="4067818" cy="54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44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133</cp:revision>
  <dcterms:created xsi:type="dcterms:W3CDTF">2017-09-02T10:15:39Z</dcterms:created>
  <dcterms:modified xsi:type="dcterms:W3CDTF">2019-09-04T14:20:30Z</dcterms:modified>
</cp:coreProperties>
</file>