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729" y="651353"/>
            <a:ext cx="1154899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Мать-и-мачехи обыкновенной листья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Tussilaginis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farfarae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folia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мачеха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обыкновенная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Tussilago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farfara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Астровые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Asteraceae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E:\Фото растений\Листья 1\Tussilago farfara\6788_9c68a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0814" y="3305828"/>
            <a:ext cx="3552172" cy="3552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E:\Фото растений\Листья 1\Tussilago farfara\181591_414a4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1458" y="839244"/>
            <a:ext cx="6880965" cy="5160724"/>
          </a:xfrm>
          <a:prstGeom prst="rect">
            <a:avLst/>
          </a:prstGeom>
          <a:noFill/>
        </p:spPr>
      </p:pic>
      <p:pic>
        <p:nvPicPr>
          <p:cNvPr id="7170" name="Picture 2" descr="E:\Фото растений\Листья 1\Tussilago farfara\15881_a04479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167" y="851770"/>
            <a:ext cx="6857834" cy="5135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63255" y="1139869"/>
            <a:ext cx="115489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Листья мать-и-мачехи содержат полисахариды, в частности слизи (до 7-10%). В листьях мать-и-мачехи накапливается также инулин – характерный полисахарид растений сем. Астровых.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листьях мать-и-мачехи в незначительных количествах (около 0,01%) накапливаются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пирролизидиновые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алкалоиды, обладающие канцерогенным действием.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37995" y="989556"/>
            <a:ext cx="11686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Листья мать-и-мачехи ГФ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ФС.2.5.0027.15 стандартизуются по содержанию суммы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полисахаридов и свободных сахаров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пересчете на глюкозу (не менее 10%), определяемой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фотоэлектро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-колориметрическим методом после реакции моносахаридов с пикриновой кислотой.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81700" y="150312"/>
            <a:ext cx="9293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мать-и-мачехи обыкновенной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6625" name="Picture 1" descr="C:\Users\User\Downloads\56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39" y="1052124"/>
            <a:ext cx="3656948" cy="5805876"/>
          </a:xfrm>
          <a:prstGeom prst="rect">
            <a:avLst/>
          </a:prstGeom>
          <a:noFill/>
        </p:spPr>
      </p:pic>
      <p:pic>
        <p:nvPicPr>
          <p:cNvPr id="26626" name="Picture 2" descr="C:\Users\User\Downloads\Фитопрепараты\Фитопектол №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292" y="1052186"/>
            <a:ext cx="3612507" cy="5805814"/>
          </a:xfrm>
          <a:prstGeom prst="rect">
            <a:avLst/>
          </a:prstGeom>
          <a:noFill/>
        </p:spPr>
      </p:pic>
      <p:pic>
        <p:nvPicPr>
          <p:cNvPr id="26627" name="Picture 3" descr="C:\Users\User\Downloads\512e7d9b805bdca051ee9f3709a39a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3937" y="1052187"/>
            <a:ext cx="3516664" cy="5805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"/>
            <a:ext cx="6877055" cy="68645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9" y="1"/>
            <a:ext cx="4713901" cy="68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106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194</cp:revision>
  <dcterms:created xsi:type="dcterms:W3CDTF">2017-09-02T10:15:39Z</dcterms:created>
  <dcterms:modified xsi:type="dcterms:W3CDTF">2021-12-06T16:28:12Z</dcterms:modified>
</cp:coreProperties>
</file>