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9" r:id="rId4"/>
    <p:sldId id="260" r:id="rId5"/>
    <p:sldId id="261" r:id="rId6"/>
    <p:sldId id="28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5573" y="338203"/>
            <a:ext cx="1174941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Подофилла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корневища с корнями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Podophylli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rhizomata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cum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radic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ibus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Подофилл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щитовидный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Podophyllym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peltatum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Подофилл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гималайский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Podophyllum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emodi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Wall.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Подофил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шеститычинковый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Podophyllum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hexandrum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Royle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Барбарисовые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Berberidaceae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E:\Фото растений\Корневища и корни 2\Podophyllum peltatum\Podophyllum_peltatum_-_mayapple_-_desc-patch_in_wo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933" y="863141"/>
            <a:ext cx="6062067" cy="5061669"/>
          </a:xfrm>
          <a:prstGeom prst="rect">
            <a:avLst/>
          </a:prstGeom>
          <a:noFill/>
        </p:spPr>
      </p:pic>
      <p:pic>
        <p:nvPicPr>
          <p:cNvPr id="31748" name="Picture 4" descr="E:\Фото растений\Корневища и корни 2\Podophyllum peltatum\Podophyllum_peltatu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7530"/>
            <a:ext cx="6764961" cy="5077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4373" y="5720086"/>
            <a:ext cx="7615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  <a:r>
              <a:rPr lang="ru-RU" sz="2800" dirty="0" err="1" smtClean="0"/>
              <a:t>подофиллотоксин</a:t>
            </a:r>
            <a:r>
              <a:rPr lang="ru-RU" sz="2800" dirty="0" smtClean="0"/>
              <a:t>                           </a:t>
            </a:r>
            <a:r>
              <a:rPr lang="ru-RU" sz="2800" dirty="0" err="1" smtClean="0"/>
              <a:t>этопозид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091847" y="1179361"/>
          <a:ext cx="7405709" cy="435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S ChemDraw Drawing" r:id="rId3" imgW="6052033" imgH="3555606" progId="ChemDraw.Document.6.0">
                  <p:embed/>
                </p:oleObj>
              </mc:Choice>
              <mc:Fallback>
                <p:oleObj name="CS ChemDraw Drawing" r:id="rId3" imgW="6052033" imgH="355560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847" y="1179361"/>
                        <a:ext cx="7405709" cy="435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5885" y="1327759"/>
            <a:ext cx="113611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Корневища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корнями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подофилла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стандартизуются ФС 42-1475-89 по содержанию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подофиллина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3%) 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подофиллотоксина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подофиллине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(не менее 40%). Оба компонента определяются гравиметрическим методом.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09844" y="296124"/>
            <a:ext cx="5152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err="1" smtClean="0">
                <a:solidFill>
                  <a:srgbClr val="C00000"/>
                </a:solidFill>
              </a:rPr>
              <a:t>подофилла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12" y="1155700"/>
            <a:ext cx="56007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ser\Downloads\original_jetopozid_ljens_konts_din_20mgml_fl_5ml_1_www_piluli_ru_p13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2291"/>
            <a:ext cx="4847572" cy="4847572"/>
          </a:xfrm>
          <a:prstGeom prst="rect">
            <a:avLst/>
          </a:prstGeom>
          <a:noFill/>
        </p:spPr>
      </p:pic>
      <p:pic>
        <p:nvPicPr>
          <p:cNvPr id="28674" name="Picture 2" descr="C:\Users\User\Downloads\etopozid-teva-5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047" y="1069109"/>
            <a:ext cx="2603431" cy="4890229"/>
          </a:xfrm>
          <a:prstGeom prst="rect">
            <a:avLst/>
          </a:prstGeom>
          <a:noFill/>
        </p:spPr>
      </p:pic>
      <p:pic>
        <p:nvPicPr>
          <p:cNvPr id="28675" name="Picture 3" descr="C:\Users\User\Downloads\eaa565f1469dd120fac535318670b5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1798" y="1052186"/>
            <a:ext cx="4910203" cy="4910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75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120</cp:revision>
  <dcterms:created xsi:type="dcterms:W3CDTF">2017-09-02T10:15:39Z</dcterms:created>
  <dcterms:modified xsi:type="dcterms:W3CDTF">2021-10-13T13:41:12Z</dcterms:modified>
</cp:coreProperties>
</file>