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emf" ContentType="image/x-emf"/>
  <Default Extension="wav" ContentType="audio/wav"/>
  <Default Extension="wma" ContentType="audio/x-ms-wma"/>
  <Default Extension="mp3" ContentType="audio/unknown"/>
  <Default Extension="m4a" ContentType="audio/unknown"/>
  <Default Extension="wmv" ContentType="video/x-ms-wmv"/>
  <Default Extension="avi" ContentType="video/avi"/>
  <Default Extension="m4v" ContentType="video/unknown"/>
  <Default Extension="mp4" ContentType="video/unknown"/>
  <Default Extension="mov" ContentType="video/unknown"/>
  <Default Extension="xls" ContentType="application/vnd.ms-excel"/>
  <Default Extension="xlsx" ContentType="application/vnd.openxmlformats-officedocument.spreadsheetml.sheet"/>
  <Default Extension="bin" ContentType="application/vnd.openxmlformats-officedocument.oleObject"/>
  <Default Extension="jpg" ContentType="image/jpeg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</p:sldIdLst>
  <p:sldSz cx="9144000" cy="6858000" type="screen4x3"/>
  <p:notesSz cx="6858000" cy="9144000"/>
  <p:defaultTextStyle>
    <a:lvl1pPr rtl="0" fontAlgn="base" marL="0" indent="0" algn="l" defTabSz="914400">
      <a:buNone/>
      <a:lnSpc>
        <a:spcPct val="100000"/>
      </a:lnSpc>
      <a:defRPr sz="2400" lang="en-US">
        <a:solidFill>
          <a:schemeClr val="dk1"/>
        </a:solidFill>
        <a:latin typeface="Times New Roman"/>
      </a:defRPr>
    </a:lvl1pPr>
    <a:lvl2pPr rtl="0" fontAlgn="base" marL="457200" indent="0" algn="l" defTabSz="914400">
      <a:buNone/>
      <a:lnSpc>
        <a:spcPct val="100000"/>
      </a:lnSpc>
      <a:defRPr sz="2400" lang="en-US">
        <a:solidFill>
          <a:schemeClr val="dk1"/>
        </a:solidFill>
        <a:latin typeface="Times New Roman"/>
      </a:defRPr>
    </a:lvl2pPr>
    <a:lvl3pPr rtl="0" fontAlgn="base" marL="914400" indent="0" algn="l" defTabSz="914400">
      <a:buNone/>
      <a:lnSpc>
        <a:spcPct val="100000"/>
      </a:lnSpc>
      <a:defRPr sz="2400" lang="en-US">
        <a:solidFill>
          <a:schemeClr val="dk1"/>
        </a:solidFill>
        <a:latin typeface="Times New Roman"/>
      </a:defRPr>
    </a:lvl3pPr>
    <a:lvl4pPr rtl="0" fontAlgn="base" marL="1371600" indent="0" algn="l" defTabSz="914400">
      <a:buNone/>
      <a:lnSpc>
        <a:spcPct val="100000"/>
      </a:lnSpc>
      <a:defRPr sz="2400" lang="en-US">
        <a:solidFill>
          <a:schemeClr val="dk1"/>
        </a:solidFill>
        <a:latin typeface="Times New Roman"/>
      </a:defRPr>
    </a:lvl4pPr>
    <a:lvl5pPr rtl="0" fontAlgn="base" marL="1828800" indent="0" algn="l" defTabSz="914400">
      <a:buNone/>
      <a:lnSpc>
        <a:spcPct val="100000"/>
      </a:lnSpc>
      <a:defRPr sz="2400" lang="en-US">
        <a:solidFill>
          <a:schemeClr val="dk1"/>
        </a:solidFill>
        <a:latin typeface="Times New Roman"/>
      </a:defRPr>
    </a:lvl5pPr>
    <a:lvl6pPr>
      <a:defRPr sz="1800" lang="en-US"/>
    </a:lvl6pPr>
    <a:lvl7pPr>
      <a:defRPr sz="1800" lang="en-US"/>
    </a:lvl7pPr>
    <a:lvl8pPr>
      <a:defRPr sz="1800" lang="en-US"/>
    </a:lvl8pPr>
    <a:lvl9pPr>
      <a:defRPr sz="1800" lang="en-US"/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slide" Target="slides/slide32.xml" /><Relationship Id="rId35" Type="http://schemas.openxmlformats.org/officeDocument/2006/relationships/slide" Target="slides/slide33.xml" /><Relationship Id="rId36" Type="http://schemas.openxmlformats.org/officeDocument/2006/relationships/slide" Target="slides/slide34.xml" /><Relationship Id="rId37" Type="http://schemas.openxmlformats.org/officeDocument/2006/relationships/slide" Target="slides/slide35.xml" /><Relationship Id="rId38" Type="http://schemas.openxmlformats.org/officeDocument/2006/relationships/slide" Target="slides/slide36.xml" /><Relationship Id="rId39" Type="http://schemas.openxmlformats.org/officeDocument/2006/relationships/slide" Target="slides/slide37.xml" /><Relationship Id="rId40" Type="http://schemas.openxmlformats.org/officeDocument/2006/relationships/slide" Target="slides/slide38.xml" /><Relationship Id="rId41" Type="http://schemas.openxmlformats.org/officeDocument/2006/relationships/slide" Target="slides/slide39.xml" /><Relationship Id="rId42" Type="http://schemas.openxmlformats.org/officeDocument/2006/relationships/slide" Target="slides/slide40.xml" /><Relationship Id="rId43" Type="http://schemas.openxmlformats.org/officeDocument/2006/relationships/slide" Target="slides/slide41.xml" /><Relationship Id="rId44" Type="http://schemas.openxmlformats.org/officeDocument/2006/relationships/presProps" Target="presProps.xml"/><Relationship Id="rId45" Type="http://schemas.openxmlformats.org/officeDocument/2006/relationships/tableStyles" Target="tableStyles.xml"/><Relationship Id="rId46" Type="http://schemas.openxmlformats.org/officeDocument/2006/relationships/viewProps" Target="viewProps.xml"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preserve="1">
  <p:cSld name="Title and Ob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Shape 1036"/>
          <p:cNvSpPr>
            <a:spLocks noGrp="1" noChangeShapeType="1"/>
          </p:cNvSpPr>
          <p:nvPr>
            <p:ph type="title" idx="0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 lvl="0" marL="0" indent="0">
              <a:buNone/>
            </a:pPr>
            <a:r>
              <a:rPr lang="ru-RU"/>
              <a:t>Образец заголовка</a:t>
            </a:r>
          </a:p>
        </p:txBody>
      </p:sp>
      <p:sp>
        <p:nvSpPr>
          <p:cNvPr id="1037" name="Shape 1037"/>
          <p:cNvSpPr>
            <a:spLocks noGrp="1" noChangeShapeType="1"/>
          </p:cNvSpPr>
          <p:nvPr>
            <p:ph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>
            <a:lvl1pPr rtl="0" fontAlgn="base" marL="273050" indent="-255588" algn="l" defTabSz="914400">
              <a:buSzPct val="60000"/>
              <a:buChar char=""/>
              <a:lnSpc>
                <a:spcPct val="100000"/>
              </a:lnSpc>
              <a:spcBef>
                <a:spcPct val="20000"/>
              </a:spcBef>
              <a:defRPr sz="2100">
                <a:solidFill>
                  <a:schemeClr val="dk1"/>
                </a:solidFill>
                <a:latin typeface="Palatino Linotype"/>
              </a:defRPr>
            </a:lvl1pPr>
            <a:lvl2pPr rtl="0" fontAlgn="base" marL="639762" indent="-255587" algn="l" defTabSz="914400">
              <a:buSzPct val="60000"/>
              <a:buChar char=""/>
              <a:lnSpc>
                <a:spcPct val="100000"/>
              </a:lnSpc>
              <a:spcBef>
                <a:spcPct val="20000"/>
              </a:spcBef>
              <a:defRPr sz="1900">
                <a:solidFill>
                  <a:schemeClr val="dk1"/>
                </a:solidFill>
                <a:latin typeface="Palatino Linotype"/>
              </a:defRPr>
            </a:lvl2pPr>
            <a:lvl3pPr rtl="0" fontAlgn="base" marL="1004887" indent="-255587" algn="l" defTabSz="914400">
              <a:buSzPct val="60000"/>
              <a:buChar char=""/>
              <a:lnSpc>
                <a:spcPct val="100000"/>
              </a:lnSpc>
              <a:spcBef>
                <a:spcPct val="20000"/>
              </a:spcBef>
              <a:defRPr sz="1700">
                <a:solidFill>
                  <a:schemeClr val="dk1"/>
                </a:solidFill>
                <a:latin typeface="Palatino Linotype"/>
              </a:defRPr>
            </a:lvl3pPr>
            <a:lvl4pPr rtl="0" fontAlgn="base" marL="1371600" indent="-255588" algn="l" defTabSz="914400">
              <a:buSzPct val="60000"/>
              <a:buChar char=""/>
              <a:lnSpc>
                <a:spcPct val="100000"/>
              </a:lnSpc>
              <a:spcBef>
                <a:spcPct val="20000"/>
              </a:spcBef>
              <a:defRPr sz="1600">
                <a:solidFill>
                  <a:schemeClr val="dk1"/>
                </a:solidFill>
                <a:latin typeface="Palatino Linotype"/>
              </a:defRPr>
            </a:lvl4pPr>
            <a:lvl5pPr rtl="0" fontAlgn="base" marL="1644650" indent="-255588" algn="l" defTabSz="914400">
              <a:buSzPct val="60000"/>
              <a:buChar char=""/>
              <a:lnSpc>
                <a:spcPct val="100000"/>
              </a:lnSpc>
              <a:spcBef>
                <a:spcPct val="20000"/>
              </a:spcBef>
              <a:defRPr sz="1500">
                <a:solidFill>
                  <a:schemeClr val="dk1"/>
                </a:solidFill>
                <a:latin typeface="Palatino Linotype"/>
              </a:defRPr>
            </a:lvl5pPr>
          </a:lstStyle>
          <a:p>
            <a:pPr lvl="0" marL="273050" indent="-528638">
              <a:spcBef>
                <a:spcPct val="20000"/>
              </a:spcBef>
              <a:buSzPct val="60000"/>
              <a:buFont typeface="Wingdings" pitchFamily="2" charset="2"/>
              <a:buChar char=""/>
            </a:pPr>
            <a:r>
              <a:rPr lang="ru-RU"/>
              <a:t>Образец текста</a:t>
            </a:r>
          </a:p>
          <a:p>
            <a:pPr lvl="1" marL="639762" indent="-895349">
              <a:spcBef>
                <a:spcPct val="20000"/>
              </a:spcBef>
              <a:buSzPct val="60000"/>
              <a:buChar char=""/>
            </a:pPr>
            <a:r>
              <a:rPr lang="ru-RU"/>
              <a:t>Второй уровень</a:t>
            </a:r>
          </a:p>
          <a:p>
            <a:pPr lvl="2" marL="1004887" indent="-1260474">
              <a:spcBef>
                <a:spcPct val="20000"/>
              </a:spcBef>
              <a:buSzPct val="60000"/>
              <a:buChar char=""/>
            </a:pPr>
            <a:r>
              <a:rPr lang="ru-RU"/>
              <a:t>Третий уровень</a:t>
            </a:r>
          </a:p>
          <a:p>
            <a:pPr lvl="3" marL="1371600" indent="-1627188">
              <a:spcBef>
                <a:spcPct val="20000"/>
              </a:spcBef>
              <a:buSzPct val="60000"/>
              <a:buChar char=""/>
            </a:pPr>
            <a:r>
              <a:rPr lang="ru-RU"/>
              <a:t>Четвертый уровень</a:t>
            </a:r>
          </a:p>
          <a:p>
            <a:pPr lvl="4" marL="1644650" indent="-1900238">
              <a:spcBef>
                <a:spcPct val="20000"/>
              </a:spcBef>
              <a:buSzPct val="60000"/>
              <a:buChar char=""/>
            </a:pPr>
            <a:r>
              <a:rPr lang="ru-RU"/>
              <a:t>Пятый уровень</a:t>
            </a:r>
          </a:p>
        </p:txBody>
      </p:sp>
      <p:sp>
        <p:nvSpPr>
          <p:cNvPr id="1038" name="Shape 1038"/>
          <p:cNvSpPr>
            <a:spLocks noGrp="1" noChangeShapeType="1"/>
          </p:cNvSpPr>
          <p:nvPr>
            <p:ph type="dt" idx="2"/>
          </p:nvPr>
        </p:nvSpPr>
        <p:spPr>
          <a:xfrm>
            <a:off x="6172200" y="6154737"/>
            <a:ext cx="2133600" cy="36512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endParaRPr dirty="0"/>
          </a:p>
        </p:txBody>
      </p:sp>
      <p:sp>
        <p:nvSpPr>
          <p:cNvPr id="1039" name="Shape 1039"/>
          <p:cNvSpPr>
            <a:spLocks noGrp="1" noChangeShapeType="1"/>
          </p:cNvSpPr>
          <p:nvPr>
            <p:ph type="ftr" idx="3" size="quarter"/>
          </p:nvPr>
        </p:nvSpPr>
        <p:spPr>
          <a:xfrm>
            <a:off x="822325" y="6154737"/>
            <a:ext cx="4572000" cy="36512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endParaRPr dirty="0"/>
          </a:p>
        </p:txBody>
      </p:sp>
      <p:sp>
        <p:nvSpPr>
          <p:cNvPr id="1040" name="Shape 1040"/>
          <p:cNvSpPr>
            <a:spLocks noGrp="1" noChangeShapeType="1"/>
          </p:cNvSpPr>
          <p:nvPr>
            <p:ph type="sldNum" idx="4" size="quarter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  <a:noFill/>
        </p:spPr>
        <p:txBody>
          <a:bodyPr lIns="91440" tIns="45720" rIns="91440" bIns="9144" anchor="b"/>
          <a:lstStyle>
            <a:lvl1pPr rtl="0" fontAlgn="base" marL="0" indent="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Palatino Linotype"/>
              </a:defRPr>
            </a:lvl1pPr>
            <a:lvl2pPr rtl="0" fontAlgn="base" marL="457200" indent="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Palatino Linotype"/>
              </a:defRPr>
            </a:lvl2pPr>
            <a:lvl3pPr rtl="0" fontAlgn="base" marL="914400" indent="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Palatino Linotype"/>
              </a:defRPr>
            </a:lvl3pPr>
            <a:lvl4pPr rtl="0" fontAlgn="base" marL="1371600" indent="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Palatino Linotype"/>
              </a:defRPr>
            </a:lvl4pPr>
            <a:lvl5pPr rtl="0" fontAlgn="base" marL="1828800" indent="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Palatino Linotype"/>
              </a:defRPr>
            </a:lvl5pPr>
          </a:lstStyle>
          <a:p>
            <a:pPr lvl="0" marL="0" indent="0">
              <a:buNone/>
            </a:pPr>
            <a:fld id="{D038279B-FC19-497E-A7D1-5ADD9CAF016F}" type="slidenum">
              <a:rPr sz="1600" lang="ru-RU">
                <a:solidFill>
                  <a:srgbClr val="ffffff"/>
                </a:solidFill>
              </a:rPr>
              <a:t>&lt;#&gt;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preserve="1">
  <p:cSld name="1_Базовая">
    <p:bg>
      <p:bgPr>
        <a:blipFill dpi="0" rotWithShape="1">
          <a:blip r:embed="rId2"/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Grp="1" noChangeShapeType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504652">
                  <a:alpha val="35686"/>
                </a:srgbClr>
              </a:gs>
              <a:gs pos="100000">
                <a:schemeClr val="lt2">
                  <a:alpha val="9803"/>
                </a:schemeClr>
              </a:gs>
            </a:gsLst>
            <a:lin ang="5400000" scaled="1"/>
          </a:gradFill>
        </p:spPr>
        <p:txBody>
          <a:bodyPr lIns="91440" tIns="45720" rIns="91440" bIns="45720" anchor="ctr" anchorCtr="0"/>
          <a:lstStyle/>
          <a:p>
            <a:endParaRPr dirty="0"/>
          </a:p>
        </p:txBody>
      </p:sp>
      <p:grpSp>
        <p:nvGrpSpPr>
          <p:cNvPr id="2053" name="Oval 7"/>
          <p:cNvGrpSpPr>
            <a:grpSpLocks/>
          </p:cNvGrpSpPr>
          <p:nvPr/>
        </p:nvGrpSpPr>
        <p:grpSpPr>
          <a:xfrm>
            <a:off x="1560512" y="811212"/>
            <a:ext cx="6870700" cy="6162675"/>
            <a:chOff x="983" y="511"/>
            <a:chExt cx="4328" cy="3882"/>
          </a:xfrm>
        </p:grpSpPr>
        <p:pic>
          <p:nvPicPr>
            <p:cNvPr id="2051" name="Oval 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983" y="511"/>
              <a:ext cx="4328" cy="3882"/>
            </a:xfrm>
            <a:prstGeom prst="rect">
              <a:avLst/>
            </a:prstGeom>
            <a:noFill/>
          </p:spPr>
        </p:pic>
        <p:sp>
          <p:nvSpPr>
            <p:cNvPr id="2052" name="Shape 2052"/>
            <p:cNvSpPr txBox="1">
              <a:spLocks noChangeShapeType="1"/>
            </p:cNvSpPr>
            <p:nvPr/>
          </p:nvSpPr>
          <p:spPr>
            <a:xfrm rot="19724274">
              <a:off x="1533" y="1181"/>
              <a:ext cx="3225" cy="2542"/>
            </a:xfrm>
            <a:prstGeom prst="rect">
              <a:avLst/>
            </a:prstGeom>
            <a:noFill/>
          </p:spPr>
          <p:txBody>
            <a:bodyPr lIns="91440" tIns="45720" rIns="91440" bIns="45720" anchor="ctr" anchorCtr="0"/>
            <a:lstStyle/>
            <a:p>
              <a:endParaRPr dirty="0"/>
            </a:p>
          </p:txBody>
        </p:sp>
      </p:grpSp>
      <p:grpSp>
        <p:nvGrpSpPr>
          <p:cNvPr id="2056" name="Oval 8"/>
          <p:cNvGrpSpPr>
            <a:grpSpLocks/>
          </p:cNvGrpSpPr>
          <p:nvPr/>
        </p:nvGrpSpPr>
        <p:grpSpPr>
          <a:xfrm>
            <a:off x="152400" y="712787"/>
            <a:ext cx="4681537" cy="5383212"/>
            <a:chOff x="96" y="449"/>
            <a:chExt cx="2949" cy="3391"/>
          </a:xfrm>
        </p:grpSpPr>
        <p:pic>
          <p:nvPicPr>
            <p:cNvPr id="2054" name="Oval 8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96" y="449"/>
              <a:ext cx="2949" cy="3391"/>
            </a:xfrm>
            <a:prstGeom prst="rect">
              <a:avLst/>
            </a:prstGeom>
            <a:noFill/>
          </p:spPr>
        </p:pic>
        <p:sp>
          <p:nvSpPr>
            <p:cNvPr id="2055" name="Shape 2055"/>
            <p:cNvSpPr txBox="1">
              <a:spLocks noChangeShapeType="1"/>
            </p:cNvSpPr>
            <p:nvPr/>
          </p:nvSpPr>
          <p:spPr>
            <a:xfrm rot="17656909">
              <a:off x="338" y="1148"/>
              <a:ext cx="2467" cy="1995"/>
            </a:xfrm>
            <a:prstGeom prst="rect">
              <a:avLst/>
            </a:prstGeom>
            <a:noFill/>
          </p:spPr>
          <p:txBody>
            <a:bodyPr lIns="91440" tIns="45720" rIns="91440" bIns="45720" anchor="ctr" anchorCtr="0"/>
            <a:lstStyle/>
            <a:p>
              <a:endParaRPr dirty="0"/>
            </a:p>
          </p:txBody>
        </p:sp>
      </p:grpSp>
      <p:grpSp>
        <p:nvGrpSpPr>
          <p:cNvPr id="2059" name="Oval 9"/>
          <p:cNvGrpSpPr>
            <a:grpSpLocks/>
          </p:cNvGrpSpPr>
          <p:nvPr/>
        </p:nvGrpSpPr>
        <p:grpSpPr>
          <a:xfrm>
            <a:off x="3481387" y="-146050"/>
            <a:ext cx="6070600" cy="5278437"/>
            <a:chOff x="2193" y="-92"/>
            <a:chExt cx="3824" cy="3325"/>
          </a:xfrm>
        </p:grpSpPr>
        <p:pic>
          <p:nvPicPr>
            <p:cNvPr id="2057" name="Oval 9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193" y="-92"/>
              <a:ext cx="3824" cy="3325"/>
            </a:xfrm>
            <a:prstGeom prst="rect">
              <a:avLst/>
            </a:prstGeom>
            <a:noFill/>
          </p:spPr>
        </p:pic>
        <p:sp>
          <p:nvSpPr>
            <p:cNvPr id="2058" name="Shape 2058"/>
            <p:cNvSpPr txBox="1">
              <a:spLocks noChangeShapeType="1"/>
            </p:cNvSpPr>
            <p:nvPr/>
          </p:nvSpPr>
          <p:spPr>
            <a:xfrm rot="19724274">
              <a:off x="2663" y="512"/>
              <a:ext cx="2886" cy="2118"/>
            </a:xfrm>
            <a:prstGeom prst="rect">
              <a:avLst/>
            </a:prstGeom>
            <a:noFill/>
          </p:spPr>
          <p:txBody>
            <a:bodyPr lIns="91440" tIns="45720" rIns="91440" bIns="45720" anchor="ctr" anchorCtr="0"/>
            <a:lstStyle/>
            <a:p>
              <a:endParaRPr dirty="0"/>
            </a:p>
          </p:txBody>
        </p:sp>
      </p:grpSp>
      <p:sp>
        <p:nvSpPr>
          <p:cNvPr id="2060" name="TextBox 10"/>
          <p:cNvSpPr txBox="1">
            <a:spLocks noGrp="1" noChangeShapeType="1"/>
          </p:cNvSpPr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 anchorCtr="0">
            <a:spAutoFit/>
          </a:bodyPr>
          <a:lstStyle/>
          <a:p>
            <a:pPr lvl="0"/>
            <a:r>
              <a:rPr sz="6600">
                <a:latin typeface="Palatino Linotype"/>
              </a:rPr>
              <a:t>{</a:t>
            </a:r>
          </a:p>
        </p:txBody>
      </p:sp>
      <p:sp>
        <p:nvSpPr>
          <p:cNvPr id="2061" name="Title Placeholder 1"/>
          <p:cNvSpPr>
            <a:spLocks noGrp="1" noChangeShapeType="1"/>
          </p:cNvSpPr>
          <p:nvPr>
            <p:ph type="title" idx="0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 lvl="0" marL="0" indent="0">
              <a:buNone/>
            </a:pPr>
            <a:r>
              <a:rPr lang="ru-RU"/>
              <a:t>Образец заголовка</a:t>
            </a:r>
          </a:p>
        </p:txBody>
      </p:sp>
      <p:sp>
        <p:nvSpPr>
          <p:cNvPr id="2062" name="Text Placeholder 2"/>
          <p:cNvSpPr>
            <a:spLocks noGrp="1" noChangeShapeType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lvl="0" marL="273050" indent="-528638">
              <a:spcBef>
                <a:spcPct val="20000"/>
              </a:spcBef>
              <a:buSzPct val="60000"/>
              <a:buFont typeface="Wingdings" pitchFamily="2" charset="2"/>
              <a:buChar char=""/>
            </a:pPr>
            <a:r>
              <a:rPr lang="ru-RU"/>
              <a:t>Образец текста</a:t>
            </a:r>
          </a:p>
          <a:p>
            <a:pPr lvl="1" marL="639762" indent="-895349">
              <a:spcBef>
                <a:spcPct val="20000"/>
              </a:spcBef>
              <a:buSzPct val="60000"/>
              <a:buChar char=""/>
            </a:pPr>
            <a:r>
              <a:rPr lang="ru-RU"/>
              <a:t>Второй уровень</a:t>
            </a:r>
          </a:p>
          <a:p>
            <a:pPr lvl="2" marL="1004887" indent="-1260474">
              <a:spcBef>
                <a:spcPct val="20000"/>
              </a:spcBef>
              <a:buSzPct val="60000"/>
              <a:buChar char=""/>
            </a:pPr>
            <a:r>
              <a:rPr lang="ru-RU"/>
              <a:t>Третий уровень</a:t>
            </a:r>
          </a:p>
          <a:p>
            <a:pPr lvl="3" marL="1371600" indent="-1627188">
              <a:spcBef>
                <a:spcPct val="20000"/>
              </a:spcBef>
              <a:buSzPct val="60000"/>
              <a:buChar char=""/>
            </a:pPr>
            <a:r>
              <a:rPr lang="ru-RU"/>
              <a:t>Четвертый уровень</a:t>
            </a:r>
          </a:p>
          <a:p>
            <a:pPr lvl="4" marL="1644650" indent="-1900238">
              <a:spcBef>
                <a:spcPct val="20000"/>
              </a:spcBef>
              <a:buSzPct val="60000"/>
              <a:buChar char=""/>
            </a:pPr>
            <a:r>
              <a:rPr lang="ru-RU"/>
              <a:t>Пятый уровень</a:t>
            </a:r>
          </a:p>
        </p:txBody>
      </p:sp>
      <p:sp>
        <p:nvSpPr>
          <p:cNvPr id="2063" name="Date Placeholder 14"/>
          <p:cNvSpPr>
            <a:spLocks noGrp="1" noChangeShapeType="1"/>
          </p:cNvSpPr>
          <p:nvPr>
            <p:ph type="dt" idx="2"/>
          </p:nvPr>
        </p:nvSpPr>
        <p:spPr>
          <a:xfrm>
            <a:off x="6172200" y="6154737"/>
            <a:ext cx="2133600" cy="36512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endParaRPr dirty="0"/>
          </a:p>
        </p:txBody>
      </p:sp>
      <p:sp>
        <p:nvSpPr>
          <p:cNvPr id="2064" name="Slide Number Placeholder 15"/>
          <p:cNvSpPr>
            <a:spLocks noGrp="1" noChangeShapeType="1"/>
          </p:cNvSpPr>
          <p:nvPr>
            <p:ph type="sldNum" idx="4" size="quarter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  <a:noFill/>
        </p:spPr>
        <p:txBody>
          <a:bodyPr lIns="91440" tIns="45720" rIns="91440" bIns="9144" anchor="b"/>
          <a:lstStyle/>
          <a:p>
            <a:pPr lvl="0" marL="0" indent="0">
              <a:buNone/>
            </a:pPr>
            <a:fld id="{D038279B-FC19-497E-A7D1-5ADD9CAF016F}" type="slidenum">
              <a:rPr sz="1600" lang="ru-RU">
                <a:solidFill>
                  <a:srgbClr val="ffffff"/>
                </a:solidFill>
              </a:rPr>
              <a:t>*</a:t>
            </a:fld>
          </a:p>
        </p:txBody>
      </p:sp>
      <p:sp>
        <p:nvSpPr>
          <p:cNvPr id="2065" name="Footer Placeholder 16"/>
          <p:cNvSpPr>
            <a:spLocks noGrp="1" noChangeShapeType="1"/>
          </p:cNvSpPr>
          <p:nvPr>
            <p:ph type="ftr" idx="3" size="quarter"/>
          </p:nvPr>
        </p:nvSpPr>
        <p:spPr>
          <a:xfrm>
            <a:off x="822325" y="6154737"/>
            <a:ext cx="4572000" cy="36512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preserve="1">
  <p:cSld name="2_Базовая">
    <p:bg>
      <p:bgPr>
        <a:blipFill dpi="0" rotWithShape="1">
          <a:blip r:embed="rId2"/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ShapeType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504652">
                  <a:alpha val="35686"/>
                </a:srgbClr>
              </a:gs>
              <a:gs pos="100000">
                <a:schemeClr val="lt2">
                  <a:alpha val="9803"/>
                </a:schemeClr>
              </a:gs>
            </a:gsLst>
            <a:lin ang="5400000" scaled="1"/>
          </a:gradFill>
        </p:spPr>
        <p:txBody>
          <a:bodyPr lIns="91440" tIns="45720" rIns="91440" bIns="45720" anchor="ctr" anchorCtr="0"/>
          <a:lstStyle/>
          <a:p>
            <a:endParaRPr dirty="0"/>
          </a:p>
        </p:txBody>
      </p:sp>
      <p:grpSp>
        <p:nvGrpSpPr>
          <p:cNvPr id="3077" name="Oval 7"/>
          <p:cNvGrpSpPr>
            <a:grpSpLocks/>
          </p:cNvGrpSpPr>
          <p:nvPr/>
        </p:nvGrpSpPr>
        <p:grpSpPr>
          <a:xfrm>
            <a:off x="1560512" y="811212"/>
            <a:ext cx="6870700" cy="6162675"/>
            <a:chOff x="983" y="511"/>
            <a:chExt cx="4328" cy="3882"/>
          </a:xfrm>
        </p:grpSpPr>
        <p:pic>
          <p:nvPicPr>
            <p:cNvPr id="3075" name="Oval 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983" y="511"/>
              <a:ext cx="4328" cy="3882"/>
            </a:xfrm>
            <a:prstGeom prst="rect">
              <a:avLst/>
            </a:prstGeom>
            <a:noFill/>
          </p:spPr>
        </p:pic>
        <p:sp>
          <p:nvSpPr>
            <p:cNvPr id="3076" name="Shape 3076"/>
            <p:cNvSpPr txBox="1">
              <a:spLocks noChangeShapeType="1"/>
            </p:cNvSpPr>
            <p:nvPr/>
          </p:nvSpPr>
          <p:spPr>
            <a:xfrm rot="19724274">
              <a:off x="1533" y="1181"/>
              <a:ext cx="3225" cy="2542"/>
            </a:xfrm>
            <a:prstGeom prst="rect">
              <a:avLst/>
            </a:prstGeom>
            <a:noFill/>
          </p:spPr>
          <p:txBody>
            <a:bodyPr lIns="91440" tIns="45720" rIns="91440" bIns="45720" anchor="ctr" anchorCtr="0"/>
            <a:lstStyle/>
            <a:p>
              <a:endParaRPr dirty="0"/>
            </a:p>
          </p:txBody>
        </p:sp>
      </p:grpSp>
      <p:grpSp>
        <p:nvGrpSpPr>
          <p:cNvPr id="3080" name="Oval 8"/>
          <p:cNvGrpSpPr>
            <a:grpSpLocks/>
          </p:cNvGrpSpPr>
          <p:nvPr/>
        </p:nvGrpSpPr>
        <p:grpSpPr>
          <a:xfrm>
            <a:off x="152400" y="712787"/>
            <a:ext cx="4681537" cy="5383212"/>
            <a:chOff x="96" y="449"/>
            <a:chExt cx="2949" cy="3391"/>
          </a:xfrm>
        </p:grpSpPr>
        <p:pic>
          <p:nvPicPr>
            <p:cNvPr id="3078" name="Oval 8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96" y="449"/>
              <a:ext cx="2949" cy="3391"/>
            </a:xfrm>
            <a:prstGeom prst="rect">
              <a:avLst/>
            </a:prstGeom>
            <a:noFill/>
          </p:spPr>
        </p:pic>
        <p:sp>
          <p:nvSpPr>
            <p:cNvPr id="3079" name="Shape 3079"/>
            <p:cNvSpPr txBox="1">
              <a:spLocks noChangeShapeType="1"/>
            </p:cNvSpPr>
            <p:nvPr/>
          </p:nvSpPr>
          <p:spPr>
            <a:xfrm rot="17656909">
              <a:off x="338" y="1148"/>
              <a:ext cx="2467" cy="1995"/>
            </a:xfrm>
            <a:prstGeom prst="rect">
              <a:avLst/>
            </a:prstGeom>
            <a:noFill/>
          </p:spPr>
          <p:txBody>
            <a:bodyPr lIns="91440" tIns="45720" rIns="91440" bIns="45720" anchor="ctr" anchorCtr="0"/>
            <a:lstStyle/>
            <a:p>
              <a:endParaRPr dirty="0"/>
            </a:p>
          </p:txBody>
        </p:sp>
      </p:grpSp>
      <p:grpSp>
        <p:nvGrpSpPr>
          <p:cNvPr id="3083" name="Oval 9"/>
          <p:cNvGrpSpPr>
            <a:grpSpLocks/>
          </p:cNvGrpSpPr>
          <p:nvPr/>
        </p:nvGrpSpPr>
        <p:grpSpPr>
          <a:xfrm>
            <a:off x="3481387" y="-146050"/>
            <a:ext cx="6070600" cy="5278437"/>
            <a:chOff x="2193" y="-92"/>
            <a:chExt cx="3824" cy="3325"/>
          </a:xfrm>
        </p:grpSpPr>
        <p:pic>
          <p:nvPicPr>
            <p:cNvPr id="3081" name="Oval 9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193" y="-92"/>
              <a:ext cx="3824" cy="3325"/>
            </a:xfrm>
            <a:prstGeom prst="rect">
              <a:avLst/>
            </a:prstGeom>
            <a:noFill/>
          </p:spPr>
        </p:pic>
        <p:sp>
          <p:nvSpPr>
            <p:cNvPr id="3082" name="Shape 3082"/>
            <p:cNvSpPr txBox="1">
              <a:spLocks noChangeShapeType="1"/>
            </p:cNvSpPr>
            <p:nvPr/>
          </p:nvSpPr>
          <p:spPr>
            <a:xfrm rot="19724274">
              <a:off x="2663" y="512"/>
              <a:ext cx="2886" cy="2118"/>
            </a:xfrm>
            <a:prstGeom prst="rect">
              <a:avLst/>
            </a:prstGeom>
            <a:noFill/>
          </p:spPr>
          <p:txBody>
            <a:bodyPr lIns="91440" tIns="45720" rIns="91440" bIns="45720" anchor="ctr" anchorCtr="0"/>
            <a:lstStyle/>
            <a:p>
              <a:endParaRPr dirty="0"/>
            </a:p>
          </p:txBody>
        </p:sp>
      </p:grpSp>
      <p:sp>
        <p:nvSpPr>
          <p:cNvPr id="3084" name="TextBox 10"/>
          <p:cNvSpPr txBox="1">
            <a:spLocks noGrp="1" noChangeShapeType="1"/>
          </p:cNvSpPr>
          <p:nvPr/>
        </p:nvSpPr>
        <p:spPr>
          <a:xfrm>
            <a:off x="4267200" y="4075112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vl="0"/>
            <a:r>
              <a:rPr sz="6600">
                <a:latin typeface="Palatino Linotype"/>
              </a:rPr>
              <a:t>{</a:t>
            </a:r>
          </a:p>
        </p:txBody>
      </p:sp>
      <p:sp>
        <p:nvSpPr>
          <p:cNvPr id="3085" name="Title Placeholder 1"/>
          <p:cNvSpPr>
            <a:spLocks noGrp="1" noChangeShapeType="1"/>
          </p:cNvSpPr>
          <p:nvPr>
            <p:ph type="title" idx="0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 lvl="0" marL="0" indent="0">
              <a:buNone/>
            </a:pPr>
            <a:r>
              <a:rPr lang="ru-RU"/>
              <a:t>Образец заголовка</a:t>
            </a:r>
          </a:p>
        </p:txBody>
      </p:sp>
      <p:sp>
        <p:nvSpPr>
          <p:cNvPr id="3086" name="Text Placeholder 2"/>
          <p:cNvSpPr>
            <a:spLocks noGrp="1" noChangeShapeType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lvl="0" marL="273050" indent="-528638">
              <a:spcBef>
                <a:spcPct val="20000"/>
              </a:spcBef>
              <a:buSzPct val="60000"/>
              <a:buFont typeface="Wingdings" pitchFamily="2" charset="2"/>
              <a:buChar char=""/>
            </a:pPr>
            <a:r>
              <a:rPr lang="ru-RU"/>
              <a:t>Образец текста</a:t>
            </a:r>
          </a:p>
          <a:p>
            <a:pPr lvl="1" marL="639762" indent="-895349">
              <a:spcBef>
                <a:spcPct val="20000"/>
              </a:spcBef>
              <a:buSzPct val="60000"/>
              <a:buChar char=""/>
            </a:pPr>
            <a:r>
              <a:rPr lang="ru-RU"/>
              <a:t>Второй уровень</a:t>
            </a:r>
          </a:p>
          <a:p>
            <a:pPr lvl="2" marL="1004887" indent="-1260474">
              <a:spcBef>
                <a:spcPct val="20000"/>
              </a:spcBef>
              <a:buSzPct val="60000"/>
              <a:buChar char=""/>
            </a:pPr>
            <a:r>
              <a:rPr lang="ru-RU"/>
              <a:t>Третий уровень</a:t>
            </a:r>
          </a:p>
          <a:p>
            <a:pPr lvl="3" marL="1371600" indent="-1627188">
              <a:spcBef>
                <a:spcPct val="20000"/>
              </a:spcBef>
              <a:buSzPct val="60000"/>
              <a:buChar char=""/>
            </a:pPr>
            <a:r>
              <a:rPr lang="ru-RU"/>
              <a:t>Четвертый уровень</a:t>
            </a:r>
          </a:p>
          <a:p>
            <a:pPr lvl="4" marL="1644650" indent="-1900238">
              <a:spcBef>
                <a:spcPct val="20000"/>
              </a:spcBef>
              <a:buSzPct val="60000"/>
              <a:buChar char=""/>
            </a:pPr>
            <a:r>
              <a:rPr lang="ru-RU"/>
              <a:t>Пятый уровень</a:t>
            </a:r>
          </a:p>
        </p:txBody>
      </p:sp>
      <p:sp>
        <p:nvSpPr>
          <p:cNvPr id="3087" name="Date Placeholder 11"/>
          <p:cNvSpPr>
            <a:spLocks noGrp="1" noChangeShapeType="1"/>
          </p:cNvSpPr>
          <p:nvPr>
            <p:ph type="dt" idx="2"/>
          </p:nvPr>
        </p:nvSpPr>
        <p:spPr>
          <a:xfrm>
            <a:off x="6172200" y="6154737"/>
            <a:ext cx="2133600" cy="36512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endParaRPr dirty="0"/>
          </a:p>
        </p:txBody>
      </p:sp>
      <p:sp>
        <p:nvSpPr>
          <p:cNvPr id="3088" name="Slide Number Placeholder 12"/>
          <p:cNvSpPr>
            <a:spLocks noGrp="1" noChangeShapeType="1"/>
          </p:cNvSpPr>
          <p:nvPr>
            <p:ph type="sldNum" idx="4" size="quarter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  <a:noFill/>
        </p:spPr>
        <p:txBody>
          <a:bodyPr lIns="91440" tIns="45720" rIns="91440" bIns="9144" anchor="b"/>
          <a:lstStyle/>
          <a:p>
            <a:pPr lvl="0" marL="0" indent="0">
              <a:buNone/>
            </a:pPr>
            <a:fld id="{D038279B-FC19-497E-A7D1-5ADD9CAF016F}" type="slidenum">
              <a:rPr sz="1600" lang="ru-RU">
                <a:solidFill>
                  <a:srgbClr val="ffffff"/>
                </a:solidFill>
              </a:rPr>
              <a:t>*</a:t>
            </a:fld>
          </a:p>
        </p:txBody>
      </p:sp>
      <p:sp>
        <p:nvSpPr>
          <p:cNvPr id="3089" name="Footer Placeholder 13"/>
          <p:cNvSpPr>
            <a:spLocks noGrp="1" noChangeShapeType="1"/>
          </p:cNvSpPr>
          <p:nvPr>
            <p:ph type="ftr" idx="3" size="quarter"/>
          </p:nvPr>
        </p:nvSpPr>
        <p:spPr>
          <a:xfrm>
            <a:off x="822325" y="6154737"/>
            <a:ext cx="4572000" cy="36512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preserve="1">
  <p:cSld name="3_Базовая">
    <p:bg>
      <p:bgPr>
        <a:blipFill dpi="0" rotWithShape="1">
          <a:blip r:embed="rId2"/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ShapeType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504652">
                  <a:alpha val="35686"/>
                </a:srgbClr>
              </a:gs>
              <a:gs pos="100000">
                <a:schemeClr val="lt2">
                  <a:alpha val="9803"/>
                </a:schemeClr>
              </a:gs>
            </a:gsLst>
            <a:lin ang="5400000" scaled="1"/>
          </a:gradFill>
        </p:spPr>
        <p:txBody>
          <a:bodyPr lIns="91440" tIns="45720" rIns="91440" bIns="45720" anchor="ctr" anchorCtr="0"/>
          <a:lstStyle/>
          <a:p>
            <a:endParaRPr dirty="0"/>
          </a:p>
        </p:txBody>
      </p:sp>
      <p:grpSp>
        <p:nvGrpSpPr>
          <p:cNvPr id="4101" name="Oval 7"/>
          <p:cNvGrpSpPr>
            <a:grpSpLocks/>
          </p:cNvGrpSpPr>
          <p:nvPr/>
        </p:nvGrpSpPr>
        <p:grpSpPr>
          <a:xfrm>
            <a:off x="1560512" y="811212"/>
            <a:ext cx="6870700" cy="6162675"/>
            <a:chOff x="983" y="511"/>
            <a:chExt cx="4328" cy="3882"/>
          </a:xfrm>
        </p:grpSpPr>
        <p:pic>
          <p:nvPicPr>
            <p:cNvPr id="4099" name="Oval 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983" y="511"/>
              <a:ext cx="4328" cy="3882"/>
            </a:xfrm>
            <a:prstGeom prst="rect">
              <a:avLst/>
            </a:prstGeom>
            <a:noFill/>
          </p:spPr>
        </p:pic>
        <p:sp>
          <p:nvSpPr>
            <p:cNvPr id="4100" name="Shape 4100"/>
            <p:cNvSpPr txBox="1">
              <a:spLocks noChangeShapeType="1"/>
            </p:cNvSpPr>
            <p:nvPr/>
          </p:nvSpPr>
          <p:spPr>
            <a:xfrm rot="19724274">
              <a:off x="1533" y="1181"/>
              <a:ext cx="3225" cy="2542"/>
            </a:xfrm>
            <a:prstGeom prst="rect">
              <a:avLst/>
            </a:prstGeom>
            <a:noFill/>
          </p:spPr>
          <p:txBody>
            <a:bodyPr lIns="91440" tIns="45720" rIns="91440" bIns="45720" anchor="ctr" anchorCtr="0"/>
            <a:lstStyle/>
            <a:p>
              <a:endParaRPr dirty="0"/>
            </a:p>
          </p:txBody>
        </p:sp>
      </p:grpSp>
      <p:grpSp>
        <p:nvGrpSpPr>
          <p:cNvPr id="4104" name="Oval 8"/>
          <p:cNvGrpSpPr>
            <a:grpSpLocks/>
          </p:cNvGrpSpPr>
          <p:nvPr/>
        </p:nvGrpSpPr>
        <p:grpSpPr>
          <a:xfrm>
            <a:off x="152400" y="712787"/>
            <a:ext cx="4681537" cy="5383212"/>
            <a:chOff x="96" y="449"/>
            <a:chExt cx="2949" cy="3391"/>
          </a:xfrm>
        </p:grpSpPr>
        <p:pic>
          <p:nvPicPr>
            <p:cNvPr id="4102" name="Oval 8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96" y="449"/>
              <a:ext cx="2949" cy="3391"/>
            </a:xfrm>
            <a:prstGeom prst="rect">
              <a:avLst/>
            </a:prstGeom>
            <a:noFill/>
          </p:spPr>
        </p:pic>
        <p:sp>
          <p:nvSpPr>
            <p:cNvPr id="4103" name="Shape 4103"/>
            <p:cNvSpPr txBox="1">
              <a:spLocks noChangeShapeType="1"/>
            </p:cNvSpPr>
            <p:nvPr/>
          </p:nvSpPr>
          <p:spPr>
            <a:xfrm rot="17656909">
              <a:off x="338" y="1148"/>
              <a:ext cx="2467" cy="1995"/>
            </a:xfrm>
            <a:prstGeom prst="rect">
              <a:avLst/>
            </a:prstGeom>
            <a:noFill/>
          </p:spPr>
          <p:txBody>
            <a:bodyPr lIns="91440" tIns="45720" rIns="91440" bIns="45720" anchor="ctr" anchorCtr="0"/>
            <a:lstStyle/>
            <a:p>
              <a:endParaRPr dirty="0"/>
            </a:p>
          </p:txBody>
        </p:sp>
      </p:grpSp>
      <p:grpSp>
        <p:nvGrpSpPr>
          <p:cNvPr id="4107" name="Oval 9"/>
          <p:cNvGrpSpPr>
            <a:grpSpLocks/>
          </p:cNvGrpSpPr>
          <p:nvPr/>
        </p:nvGrpSpPr>
        <p:grpSpPr>
          <a:xfrm>
            <a:off x="3481387" y="-146050"/>
            <a:ext cx="6070600" cy="5278437"/>
            <a:chOff x="2193" y="-92"/>
            <a:chExt cx="3824" cy="3325"/>
          </a:xfrm>
        </p:grpSpPr>
        <p:pic>
          <p:nvPicPr>
            <p:cNvPr id="4105" name="Oval 9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193" y="-92"/>
              <a:ext cx="3824" cy="3325"/>
            </a:xfrm>
            <a:prstGeom prst="rect">
              <a:avLst/>
            </a:prstGeom>
            <a:noFill/>
          </p:spPr>
        </p:pic>
        <p:sp>
          <p:nvSpPr>
            <p:cNvPr id="4106" name="Shape 4106"/>
            <p:cNvSpPr txBox="1">
              <a:spLocks noChangeShapeType="1"/>
            </p:cNvSpPr>
            <p:nvPr/>
          </p:nvSpPr>
          <p:spPr>
            <a:xfrm rot="19724274">
              <a:off x="2663" y="512"/>
              <a:ext cx="2886" cy="2118"/>
            </a:xfrm>
            <a:prstGeom prst="rect">
              <a:avLst/>
            </a:prstGeom>
            <a:noFill/>
          </p:spPr>
          <p:txBody>
            <a:bodyPr lIns="91440" tIns="45720" rIns="91440" bIns="45720" anchor="ctr" anchorCtr="0"/>
            <a:lstStyle/>
            <a:p>
              <a:endParaRPr dirty="0"/>
            </a:p>
          </p:txBody>
        </p:sp>
      </p:grpSp>
      <p:sp>
        <p:nvSpPr>
          <p:cNvPr id="4108" name="TextBox 10"/>
          <p:cNvSpPr txBox="1">
            <a:spLocks noGrp="1" noChangeShapeType="1"/>
          </p:cNvSpPr>
          <p:nvPr/>
        </p:nvSpPr>
        <p:spPr>
          <a:xfrm>
            <a:off x="1057275" y="520700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vl="0"/>
            <a:r>
              <a:rPr sz="6000">
                <a:latin typeface="Palatino Linotype"/>
              </a:rPr>
              <a:t>{</a:t>
            </a:r>
          </a:p>
        </p:txBody>
      </p:sp>
      <p:sp>
        <p:nvSpPr>
          <p:cNvPr id="4109" name="TextBox 11"/>
          <p:cNvSpPr txBox="1">
            <a:spLocks noGrp="1" noChangeShapeType="1"/>
          </p:cNvSpPr>
          <p:nvPr/>
        </p:nvSpPr>
        <p:spPr>
          <a:xfrm>
            <a:off x="4779962" y="520700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vl="0"/>
            <a:r>
              <a:rPr sz="6000">
                <a:latin typeface="Palatino Linotype"/>
              </a:rPr>
              <a:t>{</a:t>
            </a:r>
          </a:p>
        </p:txBody>
      </p:sp>
      <p:sp>
        <p:nvSpPr>
          <p:cNvPr id="4110" name="Title Placeholder 1"/>
          <p:cNvSpPr>
            <a:spLocks noGrp="1" noChangeShapeType="1"/>
          </p:cNvSpPr>
          <p:nvPr>
            <p:ph type="title" idx="0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 lvl="0" marL="0" indent="0">
              <a:buNone/>
            </a:pPr>
            <a:r>
              <a:rPr lang="ru-RU"/>
              <a:t>Образец заголовка</a:t>
            </a:r>
          </a:p>
        </p:txBody>
      </p:sp>
      <p:sp>
        <p:nvSpPr>
          <p:cNvPr id="4111" name="Text Placeholder 2"/>
          <p:cNvSpPr>
            <a:spLocks noGrp="1" noChangeShapeType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lvl="0" marL="273050" indent="-528638">
              <a:spcBef>
                <a:spcPct val="20000"/>
              </a:spcBef>
              <a:buSzPct val="60000"/>
              <a:buFont typeface="Wingdings" pitchFamily="2" charset="2"/>
              <a:buChar char=""/>
            </a:pPr>
            <a:r>
              <a:rPr lang="ru-RU"/>
              <a:t>Образец текста</a:t>
            </a:r>
          </a:p>
          <a:p>
            <a:pPr lvl="1" marL="639762" indent="-895349">
              <a:spcBef>
                <a:spcPct val="20000"/>
              </a:spcBef>
              <a:buSzPct val="60000"/>
              <a:buChar char=""/>
            </a:pPr>
            <a:r>
              <a:rPr lang="ru-RU"/>
              <a:t>Второй уровень</a:t>
            </a:r>
          </a:p>
          <a:p>
            <a:pPr lvl="2" marL="1004887" indent="-1260474">
              <a:spcBef>
                <a:spcPct val="20000"/>
              </a:spcBef>
              <a:buSzPct val="60000"/>
              <a:buChar char=""/>
            </a:pPr>
            <a:r>
              <a:rPr lang="ru-RU"/>
              <a:t>Третий уровень</a:t>
            </a:r>
          </a:p>
          <a:p>
            <a:pPr lvl="3" marL="1371600" indent="-1627188">
              <a:spcBef>
                <a:spcPct val="20000"/>
              </a:spcBef>
              <a:buSzPct val="60000"/>
              <a:buChar char=""/>
            </a:pPr>
            <a:r>
              <a:rPr lang="ru-RU"/>
              <a:t>Четвертый уровень</a:t>
            </a:r>
          </a:p>
          <a:p>
            <a:pPr lvl="4" marL="1644650" indent="-1900238">
              <a:spcBef>
                <a:spcPct val="20000"/>
              </a:spcBef>
              <a:buSzPct val="60000"/>
              <a:buChar char=""/>
            </a:pPr>
            <a:r>
              <a:rPr lang="ru-RU"/>
              <a:t>Пятый уровень</a:t>
            </a:r>
          </a:p>
        </p:txBody>
      </p:sp>
      <p:sp>
        <p:nvSpPr>
          <p:cNvPr id="4112" name="Date Placeholder 13"/>
          <p:cNvSpPr>
            <a:spLocks noGrp="1" noChangeShapeType="1"/>
          </p:cNvSpPr>
          <p:nvPr>
            <p:ph type="dt" idx="2"/>
          </p:nvPr>
        </p:nvSpPr>
        <p:spPr>
          <a:xfrm>
            <a:off x="6172200" y="6154737"/>
            <a:ext cx="2133600" cy="36512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endParaRPr dirty="0"/>
          </a:p>
        </p:txBody>
      </p:sp>
      <p:sp>
        <p:nvSpPr>
          <p:cNvPr id="4113" name="Slide Number Placeholder 14"/>
          <p:cNvSpPr>
            <a:spLocks noGrp="1" noChangeShapeType="1"/>
          </p:cNvSpPr>
          <p:nvPr>
            <p:ph type="sldNum" idx="4" size="quarter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  <a:noFill/>
        </p:spPr>
        <p:txBody>
          <a:bodyPr lIns="91440" tIns="45720" rIns="91440" bIns="9144" anchor="b"/>
          <a:lstStyle/>
          <a:p>
            <a:pPr lvl="0" marL="0" indent="0">
              <a:buNone/>
            </a:pPr>
            <a:fld id="{D038279B-FC19-497E-A7D1-5ADD9CAF016F}" type="slidenum">
              <a:rPr sz="1600" lang="ru-RU">
                <a:solidFill>
                  <a:srgbClr val="ffffff"/>
                </a:solidFill>
              </a:rPr>
              <a:t>*</a:t>
            </a:fld>
          </a:p>
        </p:txBody>
      </p:sp>
      <p:sp>
        <p:nvSpPr>
          <p:cNvPr id="4114" name="Footer Placeholder 15"/>
          <p:cNvSpPr>
            <a:spLocks noGrp="1" noChangeShapeType="1"/>
          </p:cNvSpPr>
          <p:nvPr>
            <p:ph type="ftr" idx="3" size="quarter"/>
          </p:nvPr>
        </p:nvSpPr>
        <p:spPr>
          <a:xfrm>
            <a:off x="822325" y="6154737"/>
            <a:ext cx="4572000" cy="36512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preserve="1">
  <p:cSld name="4_Базовая">
    <p:bg>
      <p:bgPr>
        <a:blipFill dpi="0" rotWithShape="1">
          <a:blip r:embed="rId2"/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ShapeType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504652">
                  <a:alpha val="35686"/>
                </a:srgbClr>
              </a:gs>
              <a:gs pos="100000">
                <a:schemeClr val="lt2">
                  <a:alpha val="9803"/>
                </a:schemeClr>
              </a:gs>
            </a:gsLst>
            <a:lin ang="5400000" scaled="1"/>
          </a:gradFill>
        </p:spPr>
        <p:txBody>
          <a:bodyPr lIns="91440" tIns="45720" rIns="91440" bIns="45720" anchor="ctr" anchorCtr="0"/>
          <a:lstStyle/>
          <a:p>
            <a:endParaRPr dirty="0"/>
          </a:p>
        </p:txBody>
      </p:sp>
      <p:grpSp>
        <p:nvGrpSpPr>
          <p:cNvPr id="5125" name="Oval 7"/>
          <p:cNvGrpSpPr>
            <a:grpSpLocks/>
          </p:cNvGrpSpPr>
          <p:nvPr/>
        </p:nvGrpSpPr>
        <p:grpSpPr>
          <a:xfrm>
            <a:off x="1560512" y="811212"/>
            <a:ext cx="6870700" cy="6162675"/>
            <a:chOff x="983" y="511"/>
            <a:chExt cx="4328" cy="3882"/>
          </a:xfrm>
        </p:grpSpPr>
        <p:pic>
          <p:nvPicPr>
            <p:cNvPr id="5123" name="Oval 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983" y="511"/>
              <a:ext cx="4328" cy="3882"/>
            </a:xfrm>
            <a:prstGeom prst="rect">
              <a:avLst/>
            </a:prstGeom>
            <a:noFill/>
          </p:spPr>
        </p:pic>
        <p:sp>
          <p:nvSpPr>
            <p:cNvPr id="5124" name="Shape 5124"/>
            <p:cNvSpPr txBox="1">
              <a:spLocks noChangeShapeType="1"/>
            </p:cNvSpPr>
            <p:nvPr/>
          </p:nvSpPr>
          <p:spPr>
            <a:xfrm rot="19724274">
              <a:off x="1533" y="1181"/>
              <a:ext cx="3225" cy="2542"/>
            </a:xfrm>
            <a:prstGeom prst="rect">
              <a:avLst/>
            </a:prstGeom>
            <a:noFill/>
          </p:spPr>
          <p:txBody>
            <a:bodyPr lIns="91440" tIns="45720" rIns="91440" bIns="45720" anchor="ctr" anchorCtr="0"/>
            <a:lstStyle/>
            <a:p>
              <a:endParaRPr dirty="0"/>
            </a:p>
          </p:txBody>
        </p:sp>
      </p:grpSp>
      <p:grpSp>
        <p:nvGrpSpPr>
          <p:cNvPr id="5128" name="Oval 8"/>
          <p:cNvGrpSpPr>
            <a:grpSpLocks/>
          </p:cNvGrpSpPr>
          <p:nvPr/>
        </p:nvGrpSpPr>
        <p:grpSpPr>
          <a:xfrm>
            <a:off x="152400" y="712787"/>
            <a:ext cx="4681537" cy="5383212"/>
            <a:chOff x="96" y="449"/>
            <a:chExt cx="2949" cy="3391"/>
          </a:xfrm>
        </p:grpSpPr>
        <p:pic>
          <p:nvPicPr>
            <p:cNvPr id="5126" name="Oval 8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96" y="449"/>
              <a:ext cx="2949" cy="3391"/>
            </a:xfrm>
            <a:prstGeom prst="rect">
              <a:avLst/>
            </a:prstGeom>
            <a:noFill/>
          </p:spPr>
        </p:pic>
        <p:sp>
          <p:nvSpPr>
            <p:cNvPr id="5127" name="Shape 5127"/>
            <p:cNvSpPr txBox="1">
              <a:spLocks noChangeShapeType="1"/>
            </p:cNvSpPr>
            <p:nvPr/>
          </p:nvSpPr>
          <p:spPr>
            <a:xfrm rot="17656909">
              <a:off x="338" y="1148"/>
              <a:ext cx="2467" cy="1995"/>
            </a:xfrm>
            <a:prstGeom prst="rect">
              <a:avLst/>
            </a:prstGeom>
            <a:noFill/>
          </p:spPr>
          <p:txBody>
            <a:bodyPr lIns="91440" tIns="45720" rIns="91440" bIns="45720" anchor="ctr" anchorCtr="0"/>
            <a:lstStyle/>
            <a:p>
              <a:endParaRPr dirty="0"/>
            </a:p>
          </p:txBody>
        </p:sp>
      </p:grpSp>
      <p:grpSp>
        <p:nvGrpSpPr>
          <p:cNvPr id="5131" name="Oval 9"/>
          <p:cNvGrpSpPr>
            <a:grpSpLocks/>
          </p:cNvGrpSpPr>
          <p:nvPr/>
        </p:nvGrpSpPr>
        <p:grpSpPr>
          <a:xfrm>
            <a:off x="3481387" y="-146050"/>
            <a:ext cx="6070600" cy="5278437"/>
            <a:chOff x="2193" y="-92"/>
            <a:chExt cx="3824" cy="3325"/>
          </a:xfrm>
        </p:grpSpPr>
        <p:pic>
          <p:nvPicPr>
            <p:cNvPr id="5129" name="Oval 9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193" y="-92"/>
              <a:ext cx="3824" cy="3325"/>
            </a:xfrm>
            <a:prstGeom prst="rect">
              <a:avLst/>
            </a:prstGeom>
            <a:noFill/>
          </p:spPr>
        </p:pic>
        <p:sp>
          <p:nvSpPr>
            <p:cNvPr id="5130" name="Shape 5130"/>
            <p:cNvSpPr txBox="1">
              <a:spLocks noChangeShapeType="1"/>
            </p:cNvSpPr>
            <p:nvPr/>
          </p:nvSpPr>
          <p:spPr>
            <a:xfrm rot="19724274">
              <a:off x="2663" y="512"/>
              <a:ext cx="2886" cy="2118"/>
            </a:xfrm>
            <a:prstGeom prst="rect">
              <a:avLst/>
            </a:prstGeom>
            <a:noFill/>
          </p:spPr>
          <p:txBody>
            <a:bodyPr lIns="91440" tIns="45720" rIns="91440" bIns="45720" anchor="ctr" anchorCtr="0"/>
            <a:lstStyle/>
            <a:p>
              <a:endParaRPr dirty="0"/>
            </a:p>
          </p:txBody>
        </p:sp>
      </p:grpSp>
      <p:sp>
        <p:nvSpPr>
          <p:cNvPr id="5132" name="TextBox 10"/>
          <p:cNvSpPr txBox="1">
            <a:spLocks noGrp="1" noChangeShapeType="1"/>
          </p:cNvSpPr>
          <p:nvPr/>
        </p:nvSpPr>
        <p:spPr>
          <a:xfrm>
            <a:off x="5329237" y="1774825"/>
            <a:ext cx="457200" cy="12303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vl="0"/>
            <a:r>
              <a:rPr sz="8000">
                <a:latin typeface="Palatino Linotype"/>
              </a:rPr>
              <a:t>{</a:t>
            </a:r>
          </a:p>
        </p:txBody>
      </p:sp>
      <p:sp>
        <p:nvSpPr>
          <p:cNvPr id="5133" name="Title Placeholder 1"/>
          <p:cNvSpPr>
            <a:spLocks noGrp="1" noChangeShapeType="1"/>
          </p:cNvSpPr>
          <p:nvPr>
            <p:ph type="title" idx="0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 lvl="0" marL="0" indent="0">
              <a:buNone/>
            </a:pPr>
            <a:r>
              <a:rPr lang="ru-RU"/>
              <a:t>Образец заголовка</a:t>
            </a:r>
          </a:p>
        </p:txBody>
      </p:sp>
      <p:sp>
        <p:nvSpPr>
          <p:cNvPr id="5134" name="Text Placeholder 2"/>
          <p:cNvSpPr>
            <a:spLocks noGrp="1" noChangeShapeType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lvl="0" marL="273050" indent="-528638">
              <a:spcBef>
                <a:spcPct val="20000"/>
              </a:spcBef>
              <a:buSzPct val="60000"/>
              <a:buFont typeface="Wingdings" pitchFamily="2" charset="2"/>
              <a:buChar char=""/>
            </a:pPr>
            <a:r>
              <a:rPr lang="ru-RU"/>
              <a:t>Образец текста</a:t>
            </a:r>
          </a:p>
          <a:p>
            <a:pPr lvl="1" marL="639762" indent="-895349">
              <a:spcBef>
                <a:spcPct val="20000"/>
              </a:spcBef>
              <a:buSzPct val="60000"/>
              <a:buChar char=""/>
            </a:pPr>
            <a:r>
              <a:rPr lang="ru-RU"/>
              <a:t>Второй уровень</a:t>
            </a:r>
          </a:p>
          <a:p>
            <a:pPr lvl="2" marL="1004887" indent="-1260474">
              <a:spcBef>
                <a:spcPct val="20000"/>
              </a:spcBef>
              <a:buSzPct val="60000"/>
              <a:buChar char=""/>
            </a:pPr>
            <a:r>
              <a:rPr lang="ru-RU"/>
              <a:t>Третий уровень</a:t>
            </a:r>
          </a:p>
          <a:p>
            <a:pPr lvl="3" marL="1371600" indent="-1627188">
              <a:spcBef>
                <a:spcPct val="20000"/>
              </a:spcBef>
              <a:buSzPct val="60000"/>
              <a:buChar char=""/>
            </a:pPr>
            <a:r>
              <a:rPr lang="ru-RU"/>
              <a:t>Четвертый уровень</a:t>
            </a:r>
          </a:p>
          <a:p>
            <a:pPr lvl="4" marL="1644650" indent="-1900238">
              <a:spcBef>
                <a:spcPct val="20000"/>
              </a:spcBef>
              <a:buSzPct val="60000"/>
              <a:buChar char=""/>
            </a:pPr>
            <a:r>
              <a:rPr lang="ru-RU"/>
              <a:t>Пятый уровень</a:t>
            </a:r>
          </a:p>
        </p:txBody>
      </p:sp>
      <p:sp>
        <p:nvSpPr>
          <p:cNvPr id="5135" name="Date Placeholder 14"/>
          <p:cNvSpPr>
            <a:spLocks noGrp="1" noChangeShapeType="1"/>
          </p:cNvSpPr>
          <p:nvPr>
            <p:ph type="dt" idx="2"/>
          </p:nvPr>
        </p:nvSpPr>
        <p:spPr>
          <a:xfrm>
            <a:off x="6172200" y="6154737"/>
            <a:ext cx="2133600" cy="36512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endParaRPr dirty="0"/>
          </a:p>
        </p:txBody>
      </p:sp>
      <p:sp>
        <p:nvSpPr>
          <p:cNvPr id="5136" name="Slide Number Placeholder 15"/>
          <p:cNvSpPr>
            <a:spLocks noGrp="1" noChangeShapeType="1"/>
          </p:cNvSpPr>
          <p:nvPr>
            <p:ph type="sldNum" idx="4" size="quarter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  <a:noFill/>
        </p:spPr>
        <p:txBody>
          <a:bodyPr lIns="91440" tIns="45720" rIns="91440" bIns="9144" anchor="b"/>
          <a:lstStyle/>
          <a:p>
            <a:pPr lvl="0" marL="0" indent="0">
              <a:buNone/>
            </a:pPr>
            <a:fld id="{D038279B-FC19-497E-A7D1-5ADD9CAF016F}" type="slidenum">
              <a:rPr sz="1600" lang="ru-RU">
                <a:solidFill>
                  <a:srgbClr val="ffffff"/>
                </a:solidFill>
              </a:rPr>
              <a:t>*</a:t>
            </a:fld>
          </a:p>
        </p:txBody>
      </p:sp>
      <p:sp>
        <p:nvSpPr>
          <p:cNvPr id="5137" name="Footer Placeholder 16"/>
          <p:cNvSpPr>
            <a:spLocks noGrp="1" noChangeShapeType="1"/>
          </p:cNvSpPr>
          <p:nvPr>
            <p:ph type="ftr" idx="3" size="quarter"/>
          </p:nvPr>
        </p:nvSpPr>
        <p:spPr>
          <a:xfrm>
            <a:off x="822325" y="6154737"/>
            <a:ext cx="4572000" cy="36512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preserve="1">
  <p:cSld name="5_Базовая">
    <p:bg>
      <p:bgPr>
        <a:blipFill dpi="0" rotWithShape="1">
          <a:blip r:embed="rId2"/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ShapeType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504652">
                  <a:alpha val="35686"/>
                </a:srgbClr>
              </a:gs>
              <a:gs pos="100000">
                <a:schemeClr val="lt2">
                  <a:alpha val="9803"/>
                </a:schemeClr>
              </a:gs>
            </a:gsLst>
            <a:lin ang="5400000" scaled="1"/>
          </a:gradFill>
        </p:spPr>
        <p:txBody>
          <a:bodyPr lIns="91440" tIns="45720" rIns="91440" bIns="45720" anchor="ctr" anchorCtr="0"/>
          <a:lstStyle/>
          <a:p>
            <a:endParaRPr dirty="0"/>
          </a:p>
        </p:txBody>
      </p:sp>
      <p:grpSp>
        <p:nvGrpSpPr>
          <p:cNvPr id="6149" name="Oval 7"/>
          <p:cNvGrpSpPr>
            <a:grpSpLocks/>
          </p:cNvGrpSpPr>
          <p:nvPr/>
        </p:nvGrpSpPr>
        <p:grpSpPr>
          <a:xfrm>
            <a:off x="1560512" y="811212"/>
            <a:ext cx="6870700" cy="6162675"/>
            <a:chOff x="983" y="511"/>
            <a:chExt cx="4328" cy="3882"/>
          </a:xfrm>
        </p:grpSpPr>
        <p:pic>
          <p:nvPicPr>
            <p:cNvPr id="6147" name="Oval 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983" y="511"/>
              <a:ext cx="4328" cy="3882"/>
            </a:xfrm>
            <a:prstGeom prst="rect">
              <a:avLst/>
            </a:prstGeom>
            <a:noFill/>
          </p:spPr>
        </p:pic>
        <p:sp>
          <p:nvSpPr>
            <p:cNvPr id="6148" name="Shape 6148"/>
            <p:cNvSpPr txBox="1">
              <a:spLocks noChangeShapeType="1"/>
            </p:cNvSpPr>
            <p:nvPr/>
          </p:nvSpPr>
          <p:spPr>
            <a:xfrm rot="19724274">
              <a:off x="1533" y="1181"/>
              <a:ext cx="3225" cy="2542"/>
            </a:xfrm>
            <a:prstGeom prst="rect">
              <a:avLst/>
            </a:prstGeom>
            <a:noFill/>
          </p:spPr>
          <p:txBody>
            <a:bodyPr lIns="91440" tIns="45720" rIns="91440" bIns="45720" anchor="ctr" anchorCtr="0"/>
            <a:lstStyle/>
            <a:p>
              <a:endParaRPr dirty="0"/>
            </a:p>
          </p:txBody>
        </p:sp>
      </p:grpSp>
      <p:grpSp>
        <p:nvGrpSpPr>
          <p:cNvPr id="6152" name="Oval 8"/>
          <p:cNvGrpSpPr>
            <a:grpSpLocks/>
          </p:cNvGrpSpPr>
          <p:nvPr/>
        </p:nvGrpSpPr>
        <p:grpSpPr>
          <a:xfrm>
            <a:off x="152400" y="712787"/>
            <a:ext cx="4681537" cy="5383212"/>
            <a:chOff x="96" y="449"/>
            <a:chExt cx="2949" cy="3391"/>
          </a:xfrm>
        </p:grpSpPr>
        <p:pic>
          <p:nvPicPr>
            <p:cNvPr id="6150" name="Oval 8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96" y="449"/>
              <a:ext cx="2949" cy="3391"/>
            </a:xfrm>
            <a:prstGeom prst="rect">
              <a:avLst/>
            </a:prstGeom>
            <a:noFill/>
          </p:spPr>
        </p:pic>
        <p:sp>
          <p:nvSpPr>
            <p:cNvPr id="6151" name="Shape 6151"/>
            <p:cNvSpPr txBox="1">
              <a:spLocks noChangeShapeType="1"/>
            </p:cNvSpPr>
            <p:nvPr/>
          </p:nvSpPr>
          <p:spPr>
            <a:xfrm rot="17656909">
              <a:off x="338" y="1148"/>
              <a:ext cx="2467" cy="1995"/>
            </a:xfrm>
            <a:prstGeom prst="rect">
              <a:avLst/>
            </a:prstGeom>
            <a:noFill/>
          </p:spPr>
          <p:txBody>
            <a:bodyPr lIns="91440" tIns="45720" rIns="91440" bIns="45720" anchor="ctr" anchorCtr="0"/>
            <a:lstStyle/>
            <a:p>
              <a:endParaRPr dirty="0"/>
            </a:p>
          </p:txBody>
        </p:sp>
      </p:grpSp>
      <p:grpSp>
        <p:nvGrpSpPr>
          <p:cNvPr id="6155" name="Oval 9"/>
          <p:cNvGrpSpPr>
            <a:grpSpLocks/>
          </p:cNvGrpSpPr>
          <p:nvPr/>
        </p:nvGrpSpPr>
        <p:grpSpPr>
          <a:xfrm>
            <a:off x="3481387" y="-146050"/>
            <a:ext cx="6070600" cy="5278437"/>
            <a:chOff x="2193" y="-92"/>
            <a:chExt cx="3824" cy="3325"/>
          </a:xfrm>
        </p:grpSpPr>
        <p:pic>
          <p:nvPicPr>
            <p:cNvPr id="6153" name="Oval 9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193" y="-92"/>
              <a:ext cx="3824" cy="3325"/>
            </a:xfrm>
            <a:prstGeom prst="rect">
              <a:avLst/>
            </a:prstGeom>
            <a:noFill/>
          </p:spPr>
        </p:pic>
        <p:sp>
          <p:nvSpPr>
            <p:cNvPr id="6154" name="Shape 6154"/>
            <p:cNvSpPr txBox="1">
              <a:spLocks noChangeShapeType="1"/>
            </p:cNvSpPr>
            <p:nvPr/>
          </p:nvSpPr>
          <p:spPr>
            <a:xfrm rot="19724274">
              <a:off x="2663" y="512"/>
              <a:ext cx="2886" cy="2118"/>
            </a:xfrm>
            <a:prstGeom prst="rect">
              <a:avLst/>
            </a:prstGeom>
            <a:noFill/>
          </p:spPr>
          <p:txBody>
            <a:bodyPr lIns="91440" tIns="45720" rIns="91440" bIns="45720" anchor="ctr" anchorCtr="0"/>
            <a:lstStyle/>
            <a:p>
              <a:endParaRPr dirty="0"/>
            </a:p>
          </p:txBody>
        </p:sp>
      </p:grpSp>
      <p:sp>
        <p:nvSpPr>
          <p:cNvPr id="6156" name="TextBox 10"/>
          <p:cNvSpPr txBox="1">
            <a:spLocks noGrp="1" noChangeShapeType="1"/>
          </p:cNvSpPr>
          <p:nvPr/>
        </p:nvSpPr>
        <p:spPr>
          <a:xfrm>
            <a:off x="2435225" y="3332162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vl="0"/>
            <a:r>
              <a:rPr sz="6000">
                <a:latin typeface="Palatino Linotype"/>
              </a:rPr>
              <a:t>{</a:t>
            </a:r>
          </a:p>
        </p:txBody>
      </p:sp>
      <p:sp>
        <p:nvSpPr>
          <p:cNvPr id="6157" name="Title Placeholder 1"/>
          <p:cNvSpPr>
            <a:spLocks noGrp="1" noChangeShapeType="1"/>
          </p:cNvSpPr>
          <p:nvPr>
            <p:ph type="title" idx="0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 lvl="0" marL="0" indent="0">
              <a:buNone/>
            </a:pPr>
            <a:r>
              <a:rPr lang="ru-RU"/>
              <a:t>Образец заголовка</a:t>
            </a:r>
          </a:p>
        </p:txBody>
      </p:sp>
      <p:sp>
        <p:nvSpPr>
          <p:cNvPr id="6158" name="Text Placeholder 2"/>
          <p:cNvSpPr>
            <a:spLocks noGrp="1" noChangeShapeType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lvl="0" marL="273050" indent="-528638">
              <a:spcBef>
                <a:spcPct val="20000"/>
              </a:spcBef>
              <a:buSzPct val="60000"/>
              <a:buFont typeface="Wingdings" pitchFamily="2" charset="2"/>
              <a:buChar char=""/>
            </a:pPr>
            <a:r>
              <a:rPr lang="ru-RU"/>
              <a:t>Образец текста</a:t>
            </a:r>
          </a:p>
          <a:p>
            <a:pPr lvl="1" marL="639762" indent="-895349">
              <a:spcBef>
                <a:spcPct val="20000"/>
              </a:spcBef>
              <a:buSzPct val="60000"/>
              <a:buChar char=""/>
            </a:pPr>
            <a:r>
              <a:rPr lang="ru-RU"/>
              <a:t>Второй уровень</a:t>
            </a:r>
          </a:p>
          <a:p>
            <a:pPr lvl="2" marL="1004887" indent="-1260474">
              <a:spcBef>
                <a:spcPct val="20000"/>
              </a:spcBef>
              <a:buSzPct val="60000"/>
              <a:buChar char=""/>
            </a:pPr>
            <a:r>
              <a:rPr lang="ru-RU"/>
              <a:t>Третий уровень</a:t>
            </a:r>
          </a:p>
          <a:p>
            <a:pPr lvl="3" marL="1371600" indent="-1627188">
              <a:spcBef>
                <a:spcPct val="20000"/>
              </a:spcBef>
              <a:buSzPct val="60000"/>
              <a:buChar char=""/>
            </a:pPr>
            <a:r>
              <a:rPr lang="ru-RU"/>
              <a:t>Четвертый уровень</a:t>
            </a:r>
          </a:p>
          <a:p>
            <a:pPr lvl="4" marL="1644650" indent="-1900238">
              <a:spcBef>
                <a:spcPct val="20000"/>
              </a:spcBef>
              <a:buSzPct val="60000"/>
              <a:buChar char=""/>
            </a:pPr>
            <a:r>
              <a:rPr lang="ru-RU"/>
              <a:t>Пятый уровень</a:t>
            </a:r>
          </a:p>
        </p:txBody>
      </p:sp>
      <p:sp>
        <p:nvSpPr>
          <p:cNvPr id="6159" name="Date Placeholder 12"/>
          <p:cNvSpPr>
            <a:spLocks noGrp="1" noChangeShapeType="1"/>
          </p:cNvSpPr>
          <p:nvPr>
            <p:ph type="dt" idx="2"/>
          </p:nvPr>
        </p:nvSpPr>
        <p:spPr>
          <a:xfrm>
            <a:off x="6172200" y="6154737"/>
            <a:ext cx="2133600" cy="36512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endParaRPr dirty="0"/>
          </a:p>
        </p:txBody>
      </p:sp>
      <p:sp>
        <p:nvSpPr>
          <p:cNvPr id="6160" name="Slide Number Placeholder 13"/>
          <p:cNvSpPr>
            <a:spLocks noGrp="1" noChangeShapeType="1"/>
          </p:cNvSpPr>
          <p:nvPr>
            <p:ph type="sldNum" idx="4" size="quarter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  <a:noFill/>
        </p:spPr>
        <p:txBody>
          <a:bodyPr lIns="91440" tIns="45720" rIns="91440" bIns="9144" anchor="b"/>
          <a:lstStyle/>
          <a:p>
            <a:pPr lvl="0" marL="0" indent="0">
              <a:buNone/>
            </a:pPr>
            <a:fld id="{D038279B-FC19-497E-A7D1-5ADD9CAF016F}" type="slidenum">
              <a:rPr sz="1600" lang="ru-RU">
                <a:solidFill>
                  <a:srgbClr val="ffffff"/>
                </a:solidFill>
              </a:rPr>
              <a:t>*</a:t>
            </a:fld>
          </a:p>
        </p:txBody>
      </p:sp>
      <p:sp>
        <p:nvSpPr>
          <p:cNvPr id="6161" name="Footer Placeholder 14"/>
          <p:cNvSpPr>
            <a:spLocks noGrp="1" noChangeShapeType="1"/>
          </p:cNvSpPr>
          <p:nvPr>
            <p:ph type="ftr" idx="3" size="quarter"/>
          </p:nvPr>
        </p:nvSpPr>
        <p:spPr>
          <a:xfrm>
            <a:off x="822325" y="6154737"/>
            <a:ext cx="4572000" cy="36512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showMasterSp="1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g"/><Relationship Id="rId10" Type="http://schemas.openxmlformats.org/officeDocument/2006/relationships/image" Target="../media/image2.png"/><Relationship Id="rId11" Type="http://schemas.openxmlformats.org/officeDocument/2006/relationships/image" Target="../media/image3.png"/><Relationship Id="rId1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Grp="1" noChangeShapeType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504652">
                  <a:alpha val="35686"/>
                </a:srgbClr>
              </a:gs>
              <a:gs pos="100000">
                <a:schemeClr val="lt2">
                  <a:alpha val="9803"/>
                </a:schemeClr>
              </a:gs>
            </a:gsLst>
            <a:lin ang="5400000" scaled="1"/>
          </a:gradFill>
        </p:spPr>
        <p:txBody>
          <a:bodyPr lIns="91440" tIns="45720" rIns="91440" bIns="45720" anchor="ctr" anchorCtr="0"/>
          <a:lstStyle/>
          <a:p>
            <a:endParaRPr dirty="0"/>
          </a:p>
        </p:txBody>
      </p:sp>
      <p:grpSp>
        <p:nvGrpSpPr>
          <p:cNvPr id="1029" name="Oval 7"/>
          <p:cNvGrpSpPr>
            <a:grpSpLocks/>
          </p:cNvGrpSpPr>
          <p:nvPr/>
        </p:nvGrpSpPr>
        <p:grpSpPr>
          <a:xfrm>
            <a:off x="1560512" y="811212"/>
            <a:ext cx="6870700" cy="6162675"/>
            <a:chOff x="983" y="511"/>
            <a:chExt cx="4328" cy="3882"/>
          </a:xfrm>
        </p:grpSpPr>
        <p:pic>
          <p:nvPicPr>
            <p:cNvPr id="1027" name="Oval 7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983" y="511"/>
              <a:ext cx="4328" cy="3882"/>
            </a:xfrm>
            <a:prstGeom prst="rect">
              <a:avLst/>
            </a:prstGeom>
            <a:noFill/>
          </p:spPr>
        </p:pic>
        <p:sp>
          <p:nvSpPr>
            <p:cNvPr id="1028" name="Shape 1028"/>
            <p:cNvSpPr txBox="1">
              <a:spLocks noChangeShapeType="1"/>
            </p:cNvSpPr>
            <p:nvPr/>
          </p:nvSpPr>
          <p:spPr>
            <a:xfrm rot="19724274">
              <a:off x="1533" y="1181"/>
              <a:ext cx="3225" cy="2542"/>
            </a:xfrm>
            <a:prstGeom prst="rect">
              <a:avLst/>
            </a:prstGeom>
            <a:noFill/>
          </p:spPr>
          <p:txBody>
            <a:bodyPr lIns="91440" tIns="45720" rIns="91440" bIns="45720" anchor="ctr" anchorCtr="0"/>
            <a:lstStyle/>
            <a:p>
              <a:endParaRPr dirty="0"/>
            </a:p>
          </p:txBody>
        </p:sp>
      </p:grpSp>
      <p:grpSp>
        <p:nvGrpSpPr>
          <p:cNvPr id="1032" name="Oval 8"/>
          <p:cNvGrpSpPr>
            <a:grpSpLocks/>
          </p:cNvGrpSpPr>
          <p:nvPr/>
        </p:nvGrpSpPr>
        <p:grpSpPr>
          <a:xfrm>
            <a:off x="152400" y="712787"/>
            <a:ext cx="4681537" cy="5383212"/>
            <a:chOff x="96" y="449"/>
            <a:chExt cx="2949" cy="3391"/>
          </a:xfrm>
        </p:grpSpPr>
        <p:pic>
          <p:nvPicPr>
            <p:cNvPr id="1030" name="Oval 8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96" y="449"/>
              <a:ext cx="2949" cy="3391"/>
            </a:xfrm>
            <a:prstGeom prst="rect">
              <a:avLst/>
            </a:prstGeom>
            <a:noFill/>
          </p:spPr>
        </p:pic>
        <p:sp>
          <p:nvSpPr>
            <p:cNvPr id="1031" name="Shape 1031"/>
            <p:cNvSpPr txBox="1">
              <a:spLocks noChangeShapeType="1"/>
            </p:cNvSpPr>
            <p:nvPr/>
          </p:nvSpPr>
          <p:spPr>
            <a:xfrm rot="17656909">
              <a:off x="338" y="1148"/>
              <a:ext cx="2467" cy="1995"/>
            </a:xfrm>
            <a:prstGeom prst="rect">
              <a:avLst/>
            </a:prstGeom>
            <a:noFill/>
          </p:spPr>
          <p:txBody>
            <a:bodyPr lIns="91440" tIns="45720" rIns="91440" bIns="45720" anchor="ctr" anchorCtr="0"/>
            <a:lstStyle/>
            <a:p>
              <a:endParaRPr dirty="0"/>
            </a:p>
          </p:txBody>
        </p:sp>
      </p:grpSp>
      <p:grpSp>
        <p:nvGrpSpPr>
          <p:cNvPr id="1035" name="Oval 9"/>
          <p:cNvGrpSpPr>
            <a:grpSpLocks/>
          </p:cNvGrpSpPr>
          <p:nvPr/>
        </p:nvGrpSpPr>
        <p:grpSpPr>
          <a:xfrm>
            <a:off x="3481387" y="-146050"/>
            <a:ext cx="6070600" cy="5278437"/>
            <a:chOff x="2193" y="-92"/>
            <a:chExt cx="3824" cy="3325"/>
          </a:xfrm>
        </p:grpSpPr>
        <p:pic>
          <p:nvPicPr>
            <p:cNvPr id="1033" name="Oval 9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>
            <a:xfrm>
              <a:off x="2193" y="-92"/>
              <a:ext cx="3824" cy="3325"/>
            </a:xfrm>
            <a:prstGeom prst="rect">
              <a:avLst/>
            </a:prstGeom>
            <a:noFill/>
          </p:spPr>
        </p:pic>
        <p:sp>
          <p:nvSpPr>
            <p:cNvPr id="1034" name="Shape 1034"/>
            <p:cNvSpPr txBox="1">
              <a:spLocks noChangeShapeType="1"/>
            </p:cNvSpPr>
            <p:nvPr/>
          </p:nvSpPr>
          <p:spPr>
            <a:xfrm rot="19724274">
              <a:off x="2663" y="512"/>
              <a:ext cx="2886" cy="2118"/>
            </a:xfrm>
            <a:prstGeom prst="rect">
              <a:avLst/>
            </a:prstGeom>
            <a:noFill/>
          </p:spPr>
          <p:txBody>
            <a:bodyPr lIns="91440" tIns="45720" rIns="91440" bIns="45720" anchor="ctr" anchorCtr="0"/>
            <a:lstStyle/>
            <a:p>
              <a:endParaRPr dirty="0"/>
            </a:p>
          </p:txBody>
        </p:sp>
      </p:grpSp>
      <p:sp>
        <p:nvSpPr>
          <p:cNvPr id="1036" name="Title Placeholder 1"/>
          <p:cNvSpPr>
            <a:spLocks noGrp="1" noChangeShapeType="1"/>
          </p:cNvSpPr>
          <p:nvPr>
            <p:ph type="title" idx="0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 lvl="0" marL="0" indent="0">
              <a:buNone/>
            </a:pPr>
            <a:r>
              <a:rPr lang="ru-RU"/>
              <a:t>Образец заголовка</a:t>
            </a:r>
          </a:p>
        </p:txBody>
      </p:sp>
      <p:sp>
        <p:nvSpPr>
          <p:cNvPr id="1037" name="Text Placeholder 2"/>
          <p:cNvSpPr>
            <a:spLocks noGrp="1" noChangeShapeType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>
            <a:lvl1pPr rtl="0" fontAlgn="base" marL="273050" indent="-255588" algn="l" defTabSz="914400">
              <a:buSzPct val="60000"/>
              <a:buChar char=""/>
              <a:lnSpc>
                <a:spcPct val="100000"/>
              </a:lnSpc>
              <a:spcBef>
                <a:spcPct val="20000"/>
              </a:spcBef>
              <a:defRPr sz="2100">
                <a:solidFill>
                  <a:schemeClr val="dk1"/>
                </a:solidFill>
                <a:latin typeface="Palatino Linotype"/>
              </a:defRPr>
            </a:lvl1pPr>
            <a:lvl2pPr rtl="0" fontAlgn="base" marL="639762" indent="-255587" algn="l" defTabSz="914400">
              <a:buSzPct val="60000"/>
              <a:buChar char=""/>
              <a:lnSpc>
                <a:spcPct val="100000"/>
              </a:lnSpc>
              <a:spcBef>
                <a:spcPct val="20000"/>
              </a:spcBef>
              <a:defRPr sz="1900">
                <a:solidFill>
                  <a:schemeClr val="dk1"/>
                </a:solidFill>
                <a:latin typeface="Palatino Linotype"/>
              </a:defRPr>
            </a:lvl2pPr>
            <a:lvl3pPr rtl="0" fontAlgn="base" marL="1004887" indent="-255587" algn="l" defTabSz="914400">
              <a:buSzPct val="60000"/>
              <a:buChar char=""/>
              <a:lnSpc>
                <a:spcPct val="100000"/>
              </a:lnSpc>
              <a:spcBef>
                <a:spcPct val="20000"/>
              </a:spcBef>
              <a:defRPr sz="1700">
                <a:solidFill>
                  <a:schemeClr val="dk1"/>
                </a:solidFill>
                <a:latin typeface="Palatino Linotype"/>
              </a:defRPr>
            </a:lvl3pPr>
            <a:lvl4pPr rtl="0" fontAlgn="base" marL="1371600" indent="-255588" algn="l" defTabSz="914400">
              <a:buSzPct val="60000"/>
              <a:buChar char=""/>
              <a:lnSpc>
                <a:spcPct val="100000"/>
              </a:lnSpc>
              <a:spcBef>
                <a:spcPct val="20000"/>
              </a:spcBef>
              <a:defRPr sz="1600">
                <a:solidFill>
                  <a:schemeClr val="dk1"/>
                </a:solidFill>
                <a:latin typeface="Palatino Linotype"/>
              </a:defRPr>
            </a:lvl4pPr>
            <a:lvl5pPr rtl="0" fontAlgn="base" marL="1644650" indent="-255588" algn="l" defTabSz="914400">
              <a:buSzPct val="60000"/>
              <a:buChar char=""/>
              <a:lnSpc>
                <a:spcPct val="100000"/>
              </a:lnSpc>
              <a:spcBef>
                <a:spcPct val="20000"/>
              </a:spcBef>
              <a:defRPr sz="1500">
                <a:solidFill>
                  <a:schemeClr val="dk1"/>
                </a:solidFill>
                <a:latin typeface="Palatino Linotype"/>
              </a:defRPr>
            </a:lvl5pPr>
          </a:lstStyle>
          <a:p>
            <a:pPr lvl="0" marL="273050" indent="-528638">
              <a:spcBef>
                <a:spcPct val="20000"/>
              </a:spcBef>
              <a:buSzPct val="60000"/>
              <a:buFont typeface="Wingdings" pitchFamily="2" charset="2"/>
              <a:buChar char=""/>
            </a:pPr>
            <a:r>
              <a:rPr lang="ru-RU"/>
              <a:t>Образец текста</a:t>
            </a:r>
          </a:p>
          <a:p>
            <a:pPr lvl="1" marL="639762" indent="-895349">
              <a:spcBef>
                <a:spcPct val="20000"/>
              </a:spcBef>
              <a:buSzPct val="60000"/>
              <a:buChar char=""/>
            </a:pPr>
            <a:r>
              <a:rPr lang="ru-RU"/>
              <a:t>Второй уровень</a:t>
            </a:r>
          </a:p>
          <a:p>
            <a:pPr lvl="2" marL="1004887" indent="-1260474">
              <a:spcBef>
                <a:spcPct val="20000"/>
              </a:spcBef>
              <a:buSzPct val="60000"/>
              <a:buChar char=""/>
            </a:pPr>
            <a:r>
              <a:rPr lang="ru-RU"/>
              <a:t>Третий уровень</a:t>
            </a:r>
          </a:p>
          <a:p>
            <a:pPr lvl="3" marL="1371600" indent="-1627188">
              <a:spcBef>
                <a:spcPct val="20000"/>
              </a:spcBef>
              <a:buSzPct val="60000"/>
              <a:buChar char=""/>
            </a:pPr>
            <a:r>
              <a:rPr lang="ru-RU"/>
              <a:t>Четвертый уровень</a:t>
            </a:r>
          </a:p>
          <a:p>
            <a:pPr lvl="4" marL="1644650" indent="-1900238">
              <a:spcBef>
                <a:spcPct val="20000"/>
              </a:spcBef>
              <a:buSzPct val="60000"/>
              <a:buChar char=""/>
            </a:pPr>
            <a:r>
              <a:rPr lang="ru-RU"/>
              <a:t>Пятый уровень</a:t>
            </a:r>
          </a:p>
        </p:txBody>
      </p:sp>
      <p:sp>
        <p:nvSpPr>
          <p:cNvPr id="1038" name="Date Placeholder 3"/>
          <p:cNvSpPr>
            <a:spLocks noGrp="1" noChangeShapeType="1"/>
          </p:cNvSpPr>
          <p:nvPr>
            <p:ph type="dt" idx="2"/>
          </p:nvPr>
        </p:nvSpPr>
        <p:spPr>
          <a:xfrm>
            <a:off x="6172200" y="6154737"/>
            <a:ext cx="2133600" cy="36512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endParaRPr dirty="0"/>
          </a:p>
        </p:txBody>
      </p:sp>
      <p:sp>
        <p:nvSpPr>
          <p:cNvPr id="1039" name="Footer Placeholder 4"/>
          <p:cNvSpPr>
            <a:spLocks noGrp="1" noChangeShapeType="1"/>
          </p:cNvSpPr>
          <p:nvPr>
            <p:ph type="ftr" idx="3" size="quarter"/>
          </p:nvPr>
        </p:nvSpPr>
        <p:spPr>
          <a:xfrm>
            <a:off x="822325" y="6154737"/>
            <a:ext cx="4572000" cy="36512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endParaRPr dirty="0"/>
          </a:p>
        </p:txBody>
      </p:sp>
      <p:sp>
        <p:nvSpPr>
          <p:cNvPr id="1040" name="Slide Number Placeholder 5"/>
          <p:cNvSpPr>
            <a:spLocks noGrp="1" noChangeShapeType="1"/>
          </p:cNvSpPr>
          <p:nvPr>
            <p:ph type="sldNum" idx="4" size="quarter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  <a:noFill/>
        </p:spPr>
        <p:txBody>
          <a:bodyPr lIns="91440" tIns="45720" rIns="91440" bIns="9144" anchor="b"/>
          <a:lstStyle>
            <a:lvl1pPr rtl="0" fontAlgn="base" marL="0" indent="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Palatino Linotype"/>
              </a:defRPr>
            </a:lvl1pPr>
            <a:lvl2pPr rtl="0" fontAlgn="base" marL="457200" indent="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Palatino Linotype"/>
              </a:defRPr>
            </a:lvl2pPr>
            <a:lvl3pPr rtl="0" fontAlgn="base" marL="914400" indent="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Palatino Linotype"/>
              </a:defRPr>
            </a:lvl3pPr>
            <a:lvl4pPr rtl="0" fontAlgn="base" marL="1371600" indent="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Palatino Linotype"/>
              </a:defRPr>
            </a:lvl4pPr>
            <a:lvl5pPr rtl="0" fontAlgn="base" marL="1828800" indent="0" algn="l" defTabSz="914400">
              <a:buNone/>
              <a:lnSpc>
                <a:spcPct val="100000"/>
              </a:lnSpc>
              <a:defRPr sz="1800">
                <a:solidFill>
                  <a:schemeClr val="dk1"/>
                </a:solidFill>
                <a:latin typeface="Palatino Linotype"/>
              </a:defRPr>
            </a:lvl5pPr>
          </a:lstStyle>
          <a:p>
            <a:pPr lvl="0" marL="0" indent="0">
              <a:buNone/>
            </a:pPr>
            <a:fld id="{D038279B-FC19-497E-A7D1-5ADD9CAF016F}" type="slidenum">
              <a:rPr sz="1600" lang="ru-RU">
                <a:solidFill>
                  <a:srgbClr val="ffffff"/>
                </a:solidFill>
              </a:rPr>
              <a:t>*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rtl="0" fontAlgn="base" marL="0" indent="0" algn="l" defTabSz="914400">
        <a:buNone/>
        <a:lnSpc>
          <a:spcPct val="100000"/>
        </a:lnSpc>
        <a:defRPr sz="4900" lang="en-US">
          <a:solidFill>
            <a:schemeClr val="dk1"/>
          </a:solidFill>
          <a:latin typeface="Palatino Linotype"/>
        </a:defRPr>
      </a:lvl1pPr>
      <a:lvl2pPr rtl="0" fontAlgn="base" marL="0" indent="0" algn="l" defTabSz="914400">
        <a:buNone/>
        <a:lnSpc>
          <a:spcPct val="100000"/>
        </a:lnSpc>
        <a:defRPr sz="4900" lang="en-US">
          <a:solidFill>
            <a:schemeClr val="dk1"/>
          </a:solidFill>
          <a:latin typeface="Palatino Linotype"/>
        </a:defRPr>
      </a:lvl2pPr>
      <a:lvl3pPr rtl="0" fontAlgn="base" marL="0" indent="0" algn="l" defTabSz="914400">
        <a:buNone/>
        <a:lnSpc>
          <a:spcPct val="100000"/>
        </a:lnSpc>
        <a:defRPr sz="4900" lang="en-US">
          <a:solidFill>
            <a:schemeClr val="dk1"/>
          </a:solidFill>
          <a:latin typeface="Palatino Linotype"/>
        </a:defRPr>
      </a:lvl3pPr>
      <a:lvl4pPr rtl="0" fontAlgn="base" marL="0" indent="0" algn="l" defTabSz="914400">
        <a:buNone/>
        <a:lnSpc>
          <a:spcPct val="100000"/>
        </a:lnSpc>
        <a:defRPr sz="4900" lang="en-US">
          <a:solidFill>
            <a:schemeClr val="dk1"/>
          </a:solidFill>
          <a:latin typeface="Palatino Linotype"/>
        </a:defRPr>
      </a:lvl4pPr>
      <a:lvl5pPr rtl="0" fontAlgn="base" marL="0" indent="0" algn="l" defTabSz="914400">
        <a:buNone/>
        <a:lnSpc>
          <a:spcPct val="100000"/>
        </a:lnSpc>
        <a:defRPr sz="4900" lang="en-US">
          <a:solidFill>
            <a:schemeClr val="dk1"/>
          </a:solidFill>
          <a:latin typeface="Palatino Linotype"/>
        </a:defRPr>
      </a:lvl5pPr>
      <a:lvl6pPr>
        <a:defRPr sz="1800" lang="en-US"/>
      </a:lvl6pPr>
      <a:lvl7pPr>
        <a:defRPr sz="1800" lang="en-US"/>
      </a:lvl7pPr>
      <a:lvl8pPr>
        <a:defRPr sz="1800" lang="en-US"/>
      </a:lvl8pPr>
      <a:lvl9pPr>
        <a:defRPr sz="1800" lang="en-US"/>
      </a:lvl9pPr>
    </p:titleStyle>
    <p:bodyStyle>
      <a:lvl1pPr rtl="0" fontAlgn="base" marL="273050" indent="-255588" algn="l" defTabSz="914400">
        <a:buSzPct val="60000"/>
        <a:buFont typeface="Wingdings" pitchFamily="2" charset="2"/>
        <a:buChar char=""/>
        <a:lnSpc>
          <a:spcPct val="100000"/>
        </a:lnSpc>
        <a:spcBef>
          <a:spcPct val="20000"/>
        </a:spcBef>
        <a:defRPr sz="2100" lang="en-US">
          <a:solidFill>
            <a:schemeClr val="dk1"/>
          </a:solidFill>
          <a:latin typeface="Palatino Linotype"/>
        </a:defRPr>
      </a:lvl1pPr>
      <a:lvl2pPr rtl="0" fontAlgn="base" marL="639762" indent="-255587" algn="l" defTabSz="914400">
        <a:buSzPct val="60000"/>
        <a:buChar char=""/>
        <a:lnSpc>
          <a:spcPct val="100000"/>
        </a:lnSpc>
        <a:spcBef>
          <a:spcPct val="20000"/>
        </a:spcBef>
        <a:defRPr sz="1900" lang="en-US">
          <a:solidFill>
            <a:schemeClr val="dk1"/>
          </a:solidFill>
          <a:latin typeface="Palatino Linotype"/>
        </a:defRPr>
      </a:lvl2pPr>
      <a:lvl3pPr rtl="0" fontAlgn="base" marL="1004887" indent="-255587" algn="l" defTabSz="914400">
        <a:buSzPct val="60000"/>
        <a:buChar char=""/>
        <a:lnSpc>
          <a:spcPct val="100000"/>
        </a:lnSpc>
        <a:spcBef>
          <a:spcPct val="20000"/>
        </a:spcBef>
        <a:defRPr sz="1700" lang="en-US">
          <a:solidFill>
            <a:schemeClr val="dk1"/>
          </a:solidFill>
          <a:latin typeface="Palatino Linotype"/>
        </a:defRPr>
      </a:lvl3pPr>
      <a:lvl4pPr rtl="0" fontAlgn="base" marL="1371600" indent="-255588" algn="l" defTabSz="914400">
        <a:buSzPct val="60000"/>
        <a:buChar char=""/>
        <a:lnSpc>
          <a:spcPct val="100000"/>
        </a:lnSpc>
        <a:spcBef>
          <a:spcPct val="20000"/>
        </a:spcBef>
        <a:defRPr sz="1600" lang="en-US">
          <a:solidFill>
            <a:schemeClr val="dk1"/>
          </a:solidFill>
          <a:latin typeface="Palatino Linotype"/>
        </a:defRPr>
      </a:lvl4pPr>
      <a:lvl5pPr rtl="0" fontAlgn="base" marL="1644650" indent="-255588" algn="l" defTabSz="914400">
        <a:buSzPct val="60000"/>
        <a:buChar char=""/>
        <a:lnSpc>
          <a:spcPct val="100000"/>
        </a:lnSpc>
        <a:spcBef>
          <a:spcPct val="20000"/>
        </a:spcBef>
        <a:defRPr sz="1500" lang="en-US">
          <a:solidFill>
            <a:schemeClr val="dk1"/>
          </a:solidFill>
          <a:latin typeface="Palatino Linotype"/>
        </a:defRPr>
      </a:lvl5pPr>
      <a:lvl6pPr>
        <a:defRPr sz="1800" lang="en-US"/>
      </a:lvl6pPr>
      <a:lvl7pPr>
        <a:defRPr sz="1800" lang="en-US"/>
      </a:lvl7pPr>
      <a:lvl8pPr>
        <a:defRPr sz="1800" lang="en-US"/>
      </a:lvl8pPr>
      <a:lvl9pPr>
        <a:defRPr sz="1800" lang="en-US"/>
      </a:lvl9pPr>
    </p:bodyStyle>
    <p:otherStyle>
      <a:lvl1pPr rtl="0" fontAlgn="base" marL="0" indent="0" algn="l" defTabSz="914400">
        <a:buNone/>
        <a:lnSpc>
          <a:spcPct val="100000"/>
        </a:lnSpc>
        <a:defRPr sz="2400" lang="en-US">
          <a:solidFill>
            <a:schemeClr val="dk1"/>
          </a:solidFill>
          <a:latin typeface="Times New Roman"/>
        </a:defRPr>
      </a:lvl1pPr>
      <a:lvl2pPr rtl="0" fontAlgn="base" marL="457200" indent="0" algn="l" defTabSz="914400">
        <a:buNone/>
        <a:lnSpc>
          <a:spcPct val="100000"/>
        </a:lnSpc>
        <a:defRPr sz="2400" lang="en-US">
          <a:solidFill>
            <a:schemeClr val="dk1"/>
          </a:solidFill>
          <a:latin typeface="Times New Roman"/>
        </a:defRPr>
      </a:lvl2pPr>
      <a:lvl3pPr rtl="0" fontAlgn="base" marL="914400" indent="0" algn="l" defTabSz="914400">
        <a:buNone/>
        <a:lnSpc>
          <a:spcPct val="100000"/>
        </a:lnSpc>
        <a:defRPr sz="2400" lang="en-US">
          <a:solidFill>
            <a:schemeClr val="dk1"/>
          </a:solidFill>
          <a:latin typeface="Times New Roman"/>
        </a:defRPr>
      </a:lvl3pPr>
      <a:lvl4pPr rtl="0" fontAlgn="base" marL="1371600" indent="0" algn="l" defTabSz="914400">
        <a:buNone/>
        <a:lnSpc>
          <a:spcPct val="100000"/>
        </a:lnSpc>
        <a:defRPr sz="2400" lang="en-US">
          <a:solidFill>
            <a:schemeClr val="dk1"/>
          </a:solidFill>
          <a:latin typeface="Times New Roman"/>
        </a:defRPr>
      </a:lvl4pPr>
      <a:lvl5pPr rtl="0" fontAlgn="base" marL="1828800" indent="0" algn="l" defTabSz="914400">
        <a:buNone/>
        <a:lnSpc>
          <a:spcPct val="100000"/>
        </a:lnSpc>
        <a:defRPr sz="2400" lang="en-US">
          <a:solidFill>
            <a:schemeClr val="dk1"/>
          </a:solidFill>
          <a:latin typeface="Times New Roman"/>
        </a:defRPr>
      </a:lvl5pPr>
      <a:lvl6pPr>
        <a:defRPr sz="1800" lang="en-US"/>
      </a:lvl6pPr>
      <a:lvl7pPr>
        <a:defRPr sz="1800" lang="en-US"/>
      </a:lvl7pPr>
      <a:lvl8pPr>
        <a:defRPr sz="1800" lang="en-US"/>
      </a:lvl8pPr>
      <a:lvl9pPr>
        <a:defRPr sz="1800" lang="en-US"/>
      </a:lvl9pPr>
    </p:otherStyle>
  </p:txStyles>
</p:sldMaster>
</file>

<file path=ppt/slides/_rels/slide1.xml.rels><?xml version="1.0" encoding="UTF-8" standalone="yes" ?>                                  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 ?>                                  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1.xml.rels><?xml version="1.0" encoding="UTF-8" standalone="yes" ?>                                  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2.xml.rels><?xml version="1.0" encoding="UTF-8" standalone="yes" ?>                                  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 ?>                                  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 ?>                                  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 ?>                                  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16.xml.rels><?xml version="1.0" encoding="UTF-8" standalone="yes" ?>                                  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 ?>                                  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18.xml.rels><?xml version="1.0" encoding="UTF-8" standalone="yes" ?>                                  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19.xml.rels><?xml version="1.0" encoding="UTF-8" standalone="yes" ?>                                  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2.xml.rels><?xml version="1.0" encoding="UTF-8" standalone="yes" ?>                                  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 ?>                                  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 ?>                                  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 ?>                                  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 ?>                                  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24.xml.rels><?xml version="1.0" encoding="UTF-8" standalone="yes" ?>                                  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 ?>                                  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 ?>                                  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 ?>                                  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 ?>                                  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29.xml.rels><?xml version="1.0" encoding="UTF-8" standalone="yes" ?>                                  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 ?>                                  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 ?>                                  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 ?>                                  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 ?>                                  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 ?>                                  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34.xml.rels><?xml version="1.0" encoding="UTF-8" standalone="yes" ?>                                  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 ?>                                  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 ?>                                  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37.xml.rels><?xml version="1.0" encoding="UTF-8" standalone="yes" ?>                                  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 ?>                                  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 ?>                                  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 ?>                                  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 ?>                                  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41.xml.rels><?xml version="1.0" encoding="UTF-8" standalone="yes" ?>                                  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 ?>                                  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 ?>                                  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 ?>                                  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 ?>                                  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 ?>                                  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/>
          <p:cNvSpPr txBox="1">
            <a:spLocks noGrp="1" noChangeShapeType="1"/>
          </p:cNvSpPr>
          <p:nvPr/>
        </p:nvSpPr>
        <p:spPr>
          <a:xfrm>
            <a:off x="1143000" y="609600"/>
            <a:ext cx="5181600" cy="857250"/>
          </a:xfrm>
          <a:prstGeom prst="rect"/>
        </p:spPr>
        <p:txBody>
          <a:bodyPr lIns="91440" tIns="45720" rIns="91440" bIns="45720" anchor="ctr" anchorCtr="0">
            <a:prstTxWarp prst="textPlain">
              <a:avLst/>
            </a:prstTxWarp>
          </a:bodyPr>
          <a:lstStyle/>
          <a:p>
            <a:pPr lvl="0"/>
            <a:endParaRPr lang="en-US"/>
          </a:p>
        </p:txBody>
      </p:sp>
      <p:grpSp>
        <p:nvGrpSpPr>
          <p:cNvPr id="7171" name="Таблица 2"/>
          <p:cNvGrpSpPr>
            <a:grpSpLocks/>
          </p:cNvGrpSpPr>
          <p:nvPr/>
        </p:nvGrpSpPr>
        <p:grpSpPr>
          <a:xfrm>
            <a:off x="428625" y="642937"/>
            <a:ext cx="8501062" cy="4724400"/>
            <a:chOff x="270" y="405"/>
            <a:chExt cx="5355" cy="2976"/>
          </a:xfrm>
        </p:grpSpPr>
        <p:sp>
          <p:nvSpPr>
            <p:cNvPr id="7172" name="Shape 7172"/>
            <p:cNvSpPr>
              <a:spLocks noChangeShapeType="1"/>
            </p:cNvSpPr>
            <p:nvPr/>
          </p:nvSpPr>
          <p:spPr>
            <a:xfrm>
              <a:off x="270" y="405"/>
              <a:ext cx="5355" cy="2976"/>
            </a:xfrm>
            <a:prstGeom prst="rect">
              <a:avLst/>
            </a:prstGeom>
            <a:noFill/>
          </p:spPr>
          <p:txBody>
            <a:bodyPr lIns="91438" tIns="45743" rIns="91438" bIns="45743"/>
            <a:lstStyle/>
            <a:p>
              <a:pPr lvl="0" algn="ctr"/>
              <a:endParaRPr lang="en-US" sz="1800"/>
            </a:p>
            <a:p>
              <a:pPr lvl="0" algn="ctr"/>
              <a:endParaRPr lang="en-US" sz="2800"/>
            </a:p>
            <a:p>
              <a:pPr lvl="0" algn="ctr"/>
              <a:endParaRPr lang="en-US" sz="4000"/>
            </a:p>
            <a:p>
              <a:pPr lvl="0" algn="ctr"/>
              <a:r>
                <a:rPr sz="4000" b="1" lang="ru-RU">
                  <a:latin typeface="Palatino Linotype"/>
                </a:rPr>
                <a:t>Лекция: Бактериальные деструкции легких у детей</a:t>
              </a:r>
            </a:p>
            <a:p>
              <a:pPr lvl="0" algn="ctr"/>
              <a:endParaRPr lang="en-US" sz="4000"/>
            </a:p>
            <a:p>
              <a:pPr lvl="0" algn="ctr"/>
              <a:endParaRPr lang="en-US" sz="4000"/>
            </a:p>
            <a:p>
              <a:pPr lvl="0" algn="ctr"/>
            </a:p>
          </p:txBody>
        </p:sp>
      </p:grpSp>
      <p:grpSp>
        <p:nvGrpSpPr>
          <p:cNvPr id="7173" name="Таблица 3"/>
          <p:cNvGrpSpPr>
            <a:grpSpLocks/>
          </p:cNvGrpSpPr>
          <p:nvPr/>
        </p:nvGrpSpPr>
        <p:grpSpPr>
          <a:xfrm>
            <a:off x="1785937" y="5500687"/>
            <a:ext cx="6096000" cy="371475"/>
            <a:chOff x="1125" y="3465"/>
            <a:chExt cx="3840" cy="234"/>
          </a:xfrm>
        </p:grpSpPr>
        <p:sp>
          <p:nvSpPr>
            <p:cNvPr id="7174" name="Shape 7174"/>
            <p:cNvSpPr>
              <a:spLocks noChangeShapeType="1"/>
            </p:cNvSpPr>
            <p:nvPr/>
          </p:nvSpPr>
          <p:spPr>
            <a:xfrm>
              <a:off x="1125" y="3465"/>
              <a:ext cx="3840" cy="234"/>
            </a:xfrm>
            <a:prstGeom prst="rect">
              <a:avLst/>
            </a:prstGeom>
            <a:noFill/>
          </p:spPr>
          <p:txBody>
            <a:bodyPr lIns="91440" tIns="45798" rIns="91440" bIns="45798"/>
            <a:lstStyle/>
            <a:p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 noChangeShapeType="1"/>
          </p:cNvSpPr>
          <p:nvPr>
            <p:ph type="title"/>
          </p:nvPr>
        </p:nvSpPr>
        <p:spPr>
          <a:xfrm>
            <a:off x="777875" y="765175"/>
            <a:ext cx="7543800" cy="5026025"/>
          </a:xfrm>
          <a:prstGeom prst="rect">
            <a:avLst/>
          </a:prstGeom>
        </p:spPr>
        <p:txBody>
          <a:bodyPr lIns="91440" tIns="45720" rIns="91440" bIns="45720" anchor="b"/>
          <a:lstStyle/>
          <a:p>
            <a:endParaRPr dirty="0"/>
          </a:p>
        </p:txBody>
      </p:sp>
      <p:pic>
        <p:nvPicPr>
          <p:cNvPr id="16387" name="Рисунок 2"/>
          <p:cNvPicPr>
            <a:picLocks noGrp="1"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9387" y="115887"/>
            <a:ext cx="8856662" cy="6481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 noChangeShapeType="1"/>
          </p:cNvSpPr>
          <p:nvPr>
            <p:ph type="title"/>
          </p:nvPr>
        </p:nvSpPr>
        <p:spPr>
          <a:xfrm>
            <a:off x="777875" y="333375"/>
            <a:ext cx="7543800" cy="1079500"/>
          </a:xfrm>
          <a:prstGeom prst="rect">
            <a:avLst/>
          </a:prstGeom>
        </p:spPr>
        <p:txBody>
          <a:bodyPr lIns="91440" tIns="45720" rIns="91440" bIns="45720" anchor="b"/>
          <a:lstStyle>
            <a:lvl1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1pPr>
            <a:lvl2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2pPr>
            <a:lvl3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3pPr>
            <a:lvl4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4pPr>
            <a:lvl5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5pPr>
          </a:lstStyle>
          <a:p>
            <a:pPr lvl="0" marL="0" indent="0">
              <a:buNone/>
            </a:pPr>
            <a:r>
              <a:rPr lang="ru-RU"/>
              <a:t>Буллы</a:t>
            </a:r>
          </a:p>
        </p:txBody>
      </p:sp>
      <p:pic>
        <p:nvPicPr>
          <p:cNvPr id="17411" name="Рисунок 3"/>
          <p:cNvPicPr>
            <a:picLocks noGrp="1"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6037" y="0"/>
            <a:ext cx="90519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 noChangeShapeType="1"/>
          </p:cNvSpPr>
          <p:nvPr>
            <p:ph type="title"/>
          </p:nvPr>
        </p:nvSpPr>
        <p:spPr>
          <a:xfrm>
            <a:off x="777875" y="404812"/>
            <a:ext cx="7543800" cy="5832475"/>
          </a:xfrm>
          <a:prstGeom prst="rect">
            <a:avLst/>
          </a:prstGeom>
        </p:spPr>
        <p:txBody>
          <a:bodyPr lIns="91440" tIns="45720" rIns="91440" bIns="45720" anchor="b"/>
          <a:lstStyle>
            <a:lvl1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1pPr>
            <a:lvl2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2pPr>
            <a:lvl3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3pPr>
            <a:lvl4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4pPr>
            <a:lvl5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5pPr>
          </a:lstStyle>
          <a:p>
            <a:pPr lvl="0" marL="0" indent="0">
              <a:buNone/>
            </a:pPr>
            <a:r>
              <a:rPr sz="3600" b="1" lang="ru-RU"/>
              <a:t>                          Абсцесс</a:t>
            </a:r>
            <a:br>
              <a:rPr sz="3600" b="1" lang="ru-RU"/>
            </a:br>
            <a:br>
              <a:rPr sz="3600" b="1" lang="ru-RU"/>
            </a:br>
            <a:r>
              <a:rPr sz="2800" b="1" lang="ru-RU"/>
              <a:t>Абсцедирование без плевральных осложнений</a:t>
            </a:r>
            <a:r>
              <a:rPr sz="2800" lang="ru-RU"/>
              <a:t>. В случаях позднего установления диагноза или неуспешном лечении в стадии инфильтрации образуются абсцессы. Они различны по величине и могут находиться в обоих легких.</a:t>
            </a:r>
            <a:br>
              <a:rPr sz="2800" lang="ru-RU"/>
            </a:br>
            <a:br>
              <a:rPr sz="2800" lang="ru-RU"/>
            </a:br>
            <a:br>
              <a:rPr sz="2800" lang="ru-RU"/>
            </a:br>
            <a:br>
              <a:rPr sz="2800" lang="ru-RU"/>
            </a:b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 noChangeShapeType="1"/>
          </p:cNvSpPr>
          <p:nvPr>
            <p:ph type="title"/>
          </p:nvPr>
        </p:nvSpPr>
        <p:spPr>
          <a:xfrm>
            <a:off x="539750" y="0"/>
            <a:ext cx="7781925" cy="6669087"/>
          </a:xfrm>
          <a:prstGeom prst="rect">
            <a:avLst/>
          </a:prstGeom>
        </p:spPr>
        <p:txBody>
          <a:bodyPr lIns="91440" tIns="45720" rIns="91440" bIns="45720" anchor="b"/>
          <a:lstStyle>
            <a:lvl1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1pPr>
            <a:lvl2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2pPr>
            <a:lvl3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3pPr>
            <a:lvl4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4pPr>
            <a:lvl5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5pPr>
          </a:lstStyle>
          <a:p>
            <a:pPr lvl="0" marL="0" indent="0">
              <a:buNone/>
            </a:pPr>
            <a:r>
              <a:rPr sz="2800" lang="ru-RU"/>
              <a:t>Распад паренхимы (деструкция) при абсцедировании инфильтрата характеризуется  наиболее тяжелыми  клиническими проявлениями заболевания</a:t>
            </a:r>
            <a:br>
              <a:rPr sz="2800" lang="ru-RU"/>
            </a:br>
            <a:r>
              <a:rPr sz="2800" lang="ru-RU"/>
              <a:t> – ухудшение общего состояни</a:t>
            </a:r>
            <a:br>
              <a:rPr sz="2800" lang="ru-RU"/>
            </a:br>
            <a:r>
              <a:rPr sz="2800" lang="ru-RU"/>
              <a:t> -  температура становится гектической</a:t>
            </a:r>
            <a:br>
              <a:rPr sz="2800" lang="ru-RU"/>
            </a:br>
            <a:r>
              <a:rPr sz="2800" lang="ru-RU"/>
              <a:t> -  умеренно выраженной дыхательной недостаточностью</a:t>
            </a:r>
            <a:br>
              <a:rPr sz="2800" lang="ru-RU"/>
            </a:br>
            <a:r>
              <a:rPr sz="2800" lang="ru-RU"/>
              <a:t>-  сухой кашель, при прорыве гнойника в бронх кашель может быть влажным, однако даже у детей старшего возраста редко наблюдается отхождение большого количества гноя (полным ртом</a:t>
            </a:r>
            <a:br>
              <a:rPr sz="2800" lang="ru-RU"/>
            </a:b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 noChangeShapeType="1"/>
          </p:cNvSpPr>
          <p:nvPr>
            <p:ph type="title"/>
          </p:nvPr>
        </p:nvSpPr>
        <p:spPr>
          <a:xfrm>
            <a:off x="539750" y="476250"/>
            <a:ext cx="8135937" cy="5832475"/>
          </a:xfrm>
          <a:prstGeom prst="rect">
            <a:avLst/>
          </a:prstGeom>
        </p:spPr>
        <p:txBody>
          <a:bodyPr lIns="91440" tIns="45720" rIns="91440" bIns="45720" anchor="b"/>
          <a:lstStyle>
            <a:lvl1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1pPr>
            <a:lvl2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2pPr>
            <a:lvl3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3pPr>
            <a:lvl4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4pPr>
            <a:lvl5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5pPr>
          </a:lstStyle>
          <a:p>
            <a:pPr lvl="0" marL="0" indent="0">
              <a:buNone/>
            </a:pPr>
            <a:r>
              <a:rPr sz="3600" b="1" lang="ru-RU"/>
              <a:t>                          Абсцесс</a:t>
            </a:r>
            <a:br>
              <a:rPr sz="2800" lang="ru-RU"/>
            </a:br>
            <a:r>
              <a:rPr sz="2800" lang="ru-RU"/>
              <a:t>Данная форма легочной деструкции может иметь несколько вариантов:</a:t>
            </a:r>
            <a:br>
              <a:rPr sz="2800" lang="ru-RU"/>
            </a:br>
            <a:r>
              <a:rPr sz="2800" lang="ru-RU"/>
              <a:t>1. </a:t>
            </a:r>
            <a:r>
              <a:rPr sz="2800" lang="ru-RU"/>
              <a:t>А</a:t>
            </a:r>
            <a:r>
              <a:rPr sz="2800" lang="ru-RU"/>
              <a:t>бсцесс, заполненный гноем (не с сообщающийся с бро-нхиальным деревом)</a:t>
            </a:r>
            <a:br>
              <a:rPr sz="2800" lang="ru-RU"/>
            </a:br>
            <a:r>
              <a:rPr sz="2800" lang="ru-RU"/>
              <a:t> 2. Абсцесс с уровнем жидкости (при дренировании полости абсцесса через бронх).</a:t>
            </a:r>
            <a:br>
              <a:rPr sz="2800" lang="ru-RU"/>
            </a:br>
            <a:br>
              <a:rPr sz="2800" lang="ru-RU"/>
            </a:br>
            <a:r>
              <a:rPr sz="2800" lang="ru-RU"/>
              <a:t>В первом случае по рентгенограмме трудно дифференцировать абсцесс от инфильтрата, однако округлость форм и более интенсивное затемнение в центре позволяют с большей уверенностью говорить об абсцедировании</a:t>
            </a:r>
            <a:br>
              <a:rPr sz="2800" lang="ru-RU"/>
            </a:b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 noChangeShapeType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lIns="91440" tIns="45720" rIns="91440" bIns="45720" anchor="b"/>
          <a:lstStyle/>
          <a:p>
            <a:endParaRPr dirty="0"/>
          </a:p>
        </p:txBody>
      </p:sp>
      <p:pic>
        <p:nvPicPr>
          <p:cNvPr id="21507" name="Рисунок 2"/>
          <p:cNvPicPr>
            <a:picLocks noGrp="1"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1187" y="260350"/>
            <a:ext cx="7705725" cy="6264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 noChangeShapeType="1"/>
          </p:cNvSpPr>
          <p:nvPr>
            <p:ph type="title"/>
          </p:nvPr>
        </p:nvSpPr>
        <p:spPr>
          <a:xfrm>
            <a:off x="777875" y="476250"/>
            <a:ext cx="7543800" cy="5832475"/>
          </a:xfrm>
          <a:prstGeom prst="rect">
            <a:avLst/>
          </a:prstGeom>
        </p:spPr>
        <p:txBody>
          <a:bodyPr lIns="91440" tIns="45720" rIns="91440" bIns="45720" anchor="b"/>
          <a:lstStyle>
            <a:lvl1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1pPr>
            <a:lvl2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2pPr>
            <a:lvl3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3pPr>
            <a:lvl4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4pPr>
            <a:lvl5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5pPr>
          </a:lstStyle>
          <a:p>
            <a:pPr lvl="0" marL="0" indent="0">
              <a:buNone/>
            </a:pPr>
            <a:br>
              <a:rPr sz="2800" lang="ru-RU"/>
            </a:br>
            <a:br>
              <a:rPr sz="2800" lang="ru-RU"/>
            </a:br>
            <a:r>
              <a:rPr sz="3200" b="1" lang="ru-RU"/>
              <a:t>Абсцесс с уровнем жидкости </a:t>
            </a:r>
            <a:r>
              <a:rPr sz="2800" lang="ru-RU"/>
              <a:t>дифференцировать от нагноившейся врожденной кисты легкого возможно следующим образом: при абсцессе на рентгенограмме определяется  выраженная перифокальная инфильтрация, при нагноившейся кисте - тонкая, четко выраженная оболочка. Кроме того, нагноившаяся киста отличается более легким клиническим течение</a:t>
            </a:r>
            <a:br>
              <a:rPr sz="2800" lang="ru-RU"/>
            </a:br>
            <a:br>
              <a:rPr sz="2800" lang="ru-RU"/>
            </a:br>
            <a:br>
              <a:rPr sz="2800" lang="ru-RU"/>
            </a:b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 noChangeShapeType="1"/>
          </p:cNvSpPr>
          <p:nvPr>
            <p:ph type="title"/>
          </p:nvPr>
        </p:nvSpPr>
        <p:spPr>
          <a:xfrm>
            <a:off x="777875" y="5661025"/>
            <a:ext cx="7543800" cy="863600"/>
          </a:xfrm>
          <a:prstGeom prst="rect">
            <a:avLst/>
          </a:prstGeom>
        </p:spPr>
        <p:txBody>
          <a:bodyPr lIns="91440" tIns="45720" rIns="91440" bIns="45720" anchor="b"/>
          <a:lstStyle>
            <a:lvl1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1pPr>
            <a:lvl2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2pPr>
            <a:lvl3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3pPr>
            <a:lvl4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4pPr>
            <a:lvl5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5pPr>
          </a:lstStyle>
          <a:p>
            <a:pPr lvl="0" marL="0" indent="0">
              <a:buNone/>
            </a:pPr>
            <a:r>
              <a:rPr sz="2800" b="1" lang="ru-RU"/>
              <a:t>Абсцесс верхней доли правого легкого с уровнем жидкости.</a:t>
            </a:r>
          </a:p>
        </p:txBody>
      </p:sp>
      <p:pic>
        <p:nvPicPr>
          <p:cNvPr id="23555" name="Рисунок 2"/>
          <p:cNvPicPr>
            <a:picLocks noGrp="1"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03350" y="333375"/>
            <a:ext cx="6264275" cy="4967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 noChangeShapeType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lIns="91440" tIns="45720" rIns="91440" bIns="45720" anchor="b"/>
          <a:lstStyle/>
          <a:p>
            <a:endParaRPr dirty="0"/>
          </a:p>
        </p:txBody>
      </p:sp>
      <p:pic>
        <p:nvPicPr>
          <p:cNvPr id="24579" name="Рисунок 2"/>
          <p:cNvPicPr>
            <a:picLocks noGrp="1"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15887"/>
            <a:ext cx="9144000" cy="6626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 noChangeShapeType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lIns="91440" tIns="45720" rIns="91440" bIns="45720" anchor="b"/>
          <a:lstStyle/>
          <a:p>
            <a:endParaRPr dirty="0"/>
          </a:p>
        </p:txBody>
      </p:sp>
      <p:pic>
        <p:nvPicPr>
          <p:cNvPr id="25603" name="Рисунок 2"/>
          <p:cNvPicPr>
            <a:picLocks noGrp="1"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55650" y="95250"/>
            <a:ext cx="7632700" cy="666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Таблица 1"/>
          <p:cNvGrpSpPr>
            <a:grpSpLocks/>
          </p:cNvGrpSpPr>
          <p:nvPr/>
        </p:nvGrpSpPr>
        <p:grpSpPr>
          <a:xfrm>
            <a:off x="285750" y="214312"/>
            <a:ext cx="8643937" cy="14995525"/>
            <a:chOff x="180" y="135"/>
            <a:chExt cx="5445" cy="9446"/>
          </a:xfrm>
        </p:grpSpPr>
        <p:sp>
          <p:nvSpPr>
            <p:cNvPr id="8195" name="Shape 8195"/>
            <p:cNvSpPr>
              <a:spLocks noChangeShapeType="1"/>
            </p:cNvSpPr>
            <p:nvPr/>
          </p:nvSpPr>
          <p:spPr>
            <a:xfrm>
              <a:off x="180" y="135"/>
              <a:ext cx="5445" cy="4723"/>
            </a:xfrm>
            <a:prstGeom prst="rect">
              <a:avLst/>
            </a:prstGeom>
            <a:noFill/>
          </p:spPr>
          <p:txBody>
            <a:bodyPr lIns="91439" tIns="45721" rIns="91439" bIns="45721"/>
            <a:lstStyle/>
            <a:p>
              <a:pPr lvl="0"/>
              <a:endParaRPr lang="en-US" sz="1800"/>
            </a:p>
            <a:p>
              <a:pPr lvl="0"/>
              <a:r>
                <a:rPr sz="3200" b="1" lang="ru-RU">
                  <a:latin typeface="Palatino Linotype"/>
                </a:rPr>
                <a:t>    Термин - Острые бактериальные деструкции легких - объединяет целый ряд хирургических гнойно-воспалительных заболеваний легких и плевры, являющихся вариантами течения бактериальных пневмоний различной этиологии. </a:t>
              </a:r>
            </a:p>
            <a:p>
              <a:pPr lvl="0"/>
              <a:endParaRPr lang="en-US" sz="1800"/>
            </a:p>
            <a:p>
              <a:pPr lvl="0"/>
              <a:r>
                <a:rPr sz="1800" lang="ru-RU">
                  <a:latin typeface="Palatino Linotype"/>
                </a:rPr>
                <a:t>   </a:t>
              </a:r>
              <a:r>
                <a:rPr sz="3200" lang="ru-RU">
                  <a:latin typeface="Palatino Linotype"/>
                </a:rPr>
                <a:t>Основную роль в этиологии БДЛ имеет стафилококки.</a:t>
              </a:r>
            </a:p>
            <a:p>
              <a:pPr lvl="0"/>
              <a:endParaRPr lang="en-US" sz="1800"/>
            </a:p>
            <a:p>
              <a:pPr lvl="0"/>
              <a:r>
                <a:rPr sz="1800" lang="ru-RU">
                  <a:latin typeface="Palatino Linotype"/>
                </a:rPr>
                <a:t> </a:t>
              </a:r>
            </a:p>
          </p:txBody>
        </p:sp>
        <p:sp>
          <p:nvSpPr>
            <p:cNvPr id="8196" name="Shape 8196"/>
            <p:cNvSpPr>
              <a:spLocks noChangeShapeType="1"/>
            </p:cNvSpPr>
            <p:nvPr/>
          </p:nvSpPr>
          <p:spPr>
            <a:xfrm>
              <a:off x="180" y="4858"/>
              <a:ext cx="5445" cy="4723"/>
            </a:xfrm>
            <a:prstGeom prst="rect">
              <a:avLst/>
            </a:prstGeom>
            <a:noFill/>
          </p:spPr>
          <p:txBody>
            <a:bodyPr lIns="91439" tIns="45721" rIns="91439" bIns="45721"/>
            <a:lstStyle/>
            <a:p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 noChangeShapeType="1"/>
          </p:cNvSpPr>
          <p:nvPr>
            <p:ph type="title"/>
          </p:nvPr>
        </p:nvSpPr>
        <p:spPr>
          <a:xfrm>
            <a:off x="777875" y="333375"/>
            <a:ext cx="7543800" cy="6264275"/>
          </a:xfrm>
          <a:prstGeom prst="rect">
            <a:avLst/>
          </a:prstGeom>
        </p:spPr>
        <p:txBody>
          <a:bodyPr lIns="91440" tIns="45720" rIns="91440" bIns="45720" anchor="b"/>
          <a:lstStyle>
            <a:lvl1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1pPr>
            <a:lvl2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2pPr>
            <a:lvl3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3pPr>
            <a:lvl4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4pPr>
            <a:lvl5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5pPr>
          </a:lstStyle>
          <a:p>
            <a:pPr lvl="0" marL="0" indent="0">
              <a:buNone/>
            </a:pPr>
            <a:r>
              <a:rPr sz="2800" b="1" lang="ru-RU"/>
              <a:t>    </a:t>
            </a:r>
            <a:r>
              <a:rPr sz="3200" b="1" lang="ru-RU"/>
              <a:t>Деструкция с плевральными     осложнениями</a:t>
            </a:r>
            <a:br>
              <a:rPr sz="2800" b="1" lang="ru-RU"/>
            </a:br>
            <a:r>
              <a:rPr sz="2800" lang="ru-RU"/>
              <a:t>является следствием воспаления не только легкого, но и плевральных листков. Висцеральная плевра может быть вовлечена в процесс на различных этапах деструкции. Обычно в стадии абсцедирования имеется реакция со стороны плевры. Эта реакция может быть разной степени выраженности. Вначале имеется </a:t>
            </a:r>
            <a:r>
              <a:rPr sz="2800" b="1" lang="ru-RU"/>
              <a:t>плащевидный плеврит. </a:t>
            </a:r>
            <a:r>
              <a:rPr sz="2800" lang="ru-RU"/>
              <a:t>В короткие сроки (2-3 суток) он может развиться в эмпиему плевры (синоним: пиоторакс).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 noChangeShapeType="1"/>
          </p:cNvSpPr>
          <p:nvPr>
            <p:ph type="title"/>
          </p:nvPr>
        </p:nvSpPr>
        <p:spPr>
          <a:xfrm>
            <a:off x="777875" y="333375"/>
            <a:ext cx="7543800" cy="6119812"/>
          </a:xfrm>
          <a:prstGeom prst="rect">
            <a:avLst/>
          </a:prstGeom>
        </p:spPr>
        <p:txBody>
          <a:bodyPr lIns="91440" tIns="45720" rIns="91440" bIns="45720" anchor="b"/>
          <a:lstStyle>
            <a:lvl1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1pPr>
            <a:lvl2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2pPr>
            <a:lvl3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3pPr>
            <a:lvl4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4pPr>
            <a:lvl5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5pPr>
          </a:lstStyle>
          <a:p>
            <a:pPr lvl="0" marL="0" indent="0">
              <a:buNone/>
            </a:pPr>
            <a:r>
              <a:rPr sz="2800" b="1" lang="ru-RU"/>
              <a:t>Эмпиема (стадии развития):</a:t>
            </a:r>
            <a:br>
              <a:rPr sz="2400" lang="ru-RU"/>
            </a:br>
            <a:br>
              <a:rPr sz="2400" lang="ru-RU"/>
            </a:br>
            <a:r>
              <a:rPr sz="2400" lang="ru-RU"/>
              <a:t>1)       экссудативная или острая стадия, когда скопление жидкости в плевре  незначительное и удаляется из грудной полости без трудностей. При этом рН выпота в основном ниже 7,2. Выпот обычно прозрачный, соломенно-желтого цвета</a:t>
            </a:r>
            <a:br>
              <a:rPr sz="2400" lang="ru-RU"/>
            </a:br>
            <a:r>
              <a:rPr sz="2400" lang="ru-RU"/>
              <a:t>2)       фибринозно-гнойная стадия, с образованием большого количества полиморфноядерных клеток и отложениями фибрина, снижением рН и уровня глюкозы, с формированием множественных полостей</a:t>
            </a:r>
            <a:br>
              <a:rPr sz="2400" lang="ru-RU"/>
            </a:br>
            <a:r>
              <a:rPr sz="2400" lang="ru-RU"/>
              <a:t>3)       стадия организации, в которой экссудат становится густым, а фибрин пронизывается фибробластами.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 noChangeShapeType="1"/>
          </p:cNvSpPr>
          <p:nvPr>
            <p:ph type="title"/>
          </p:nvPr>
        </p:nvSpPr>
        <p:spPr>
          <a:xfrm>
            <a:off x="468312" y="620712"/>
            <a:ext cx="8135937" cy="5616575"/>
          </a:xfrm>
          <a:prstGeom prst="rect">
            <a:avLst/>
          </a:prstGeom>
        </p:spPr>
        <p:txBody>
          <a:bodyPr lIns="91440" tIns="45720" rIns="91440" bIns="45720" anchor="b"/>
          <a:lstStyle>
            <a:lvl1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1pPr>
            <a:lvl2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2pPr>
            <a:lvl3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3pPr>
            <a:lvl4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4pPr>
            <a:lvl5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5pPr>
          </a:lstStyle>
          <a:p>
            <a:pPr lvl="0" marL="0" indent="0">
              <a:buNone/>
            </a:pPr>
            <a:r>
              <a:rPr sz="2800" lang="ru-RU"/>
              <a:t>Эмпиема подразделяется также на </a:t>
            </a:r>
            <a:r>
              <a:rPr sz="2800" b="1" lang="ru-RU"/>
              <a:t>острую и хроническую</a:t>
            </a:r>
            <a:r>
              <a:rPr sz="2800" lang="ru-RU"/>
              <a:t>. Острая фаза переходит в хроническую через 4-6 недель. Эмпиема может быть диффузной и вовлекать все плевральное пространство или ограничиваться пределами одной доли, областью диафрагмы или парамедиастинальными отделами</a:t>
            </a:r>
            <a:br>
              <a:rPr sz="2800" lang="ru-RU"/>
            </a:br>
            <a:br>
              <a:rPr sz="2800" lang="ru-RU"/>
            </a:br>
            <a:br>
              <a:rPr sz="2800" lang="ru-RU"/>
            </a:br>
            <a:br>
              <a:rPr sz="2800" lang="ru-RU"/>
            </a:b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 noChangeShapeType="1"/>
          </p:cNvSpPr>
          <p:nvPr>
            <p:ph type="title"/>
          </p:nvPr>
        </p:nvSpPr>
        <p:spPr>
          <a:xfrm>
            <a:off x="777875" y="5589587"/>
            <a:ext cx="7543800" cy="863600"/>
          </a:xfrm>
          <a:prstGeom prst="rect">
            <a:avLst/>
          </a:prstGeom>
        </p:spPr>
        <p:txBody>
          <a:bodyPr lIns="91440" tIns="45720" rIns="91440" bIns="45720" anchor="b"/>
          <a:lstStyle>
            <a:lvl1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1pPr>
            <a:lvl2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2pPr>
            <a:lvl3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3pPr>
            <a:lvl4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4pPr>
            <a:lvl5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5pPr>
          </a:lstStyle>
          <a:p>
            <a:pPr lvl="0" marL="0" indent="0">
              <a:buNone/>
            </a:pPr>
            <a:r>
              <a:rPr b="1" lang="ru-RU"/>
              <a:t>            Эмпиема</a:t>
            </a:r>
          </a:p>
        </p:txBody>
      </p:sp>
      <p:pic>
        <p:nvPicPr>
          <p:cNvPr id="29699" name="Рисунок 2"/>
          <p:cNvPicPr>
            <a:picLocks noGrp="1"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58812" y="115887"/>
            <a:ext cx="7369175" cy="5545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 noChangeShapeType="1"/>
          </p:cNvSpPr>
          <p:nvPr>
            <p:ph type="title"/>
          </p:nvPr>
        </p:nvSpPr>
        <p:spPr>
          <a:xfrm>
            <a:off x="777875" y="476250"/>
            <a:ext cx="7543800" cy="5832475"/>
          </a:xfrm>
          <a:prstGeom prst="rect">
            <a:avLst/>
          </a:prstGeom>
        </p:spPr>
        <p:txBody>
          <a:bodyPr lIns="91440" tIns="45720" rIns="91440" bIns="45720" anchor="b"/>
          <a:lstStyle>
            <a:lvl1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1pPr>
            <a:lvl2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2pPr>
            <a:lvl3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3pPr>
            <a:lvl4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4pPr>
            <a:lvl5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5pPr>
          </a:lstStyle>
          <a:p>
            <a:pPr lvl="0" marL="0" indent="0">
              <a:buNone/>
            </a:pPr>
            <a:r>
              <a:rPr lang="ru-RU"/>
              <a:t>      </a:t>
            </a:r>
            <a:r>
              <a:rPr b="1" lang="ru-RU"/>
              <a:t>Пиопневмоторакс</a:t>
            </a:r>
            <a:br>
              <a:rPr lang="ru-RU"/>
            </a:br>
            <a:br>
              <a:rPr lang="ru-RU"/>
            </a:br>
            <a:r>
              <a:rPr sz="2800" lang="ru-RU"/>
              <a:t>Возникновение пиопневмоторакса всегда связано с прорывом очага деструкции в плевральную полость, с разрывом легкого.</a:t>
            </a:r>
            <a:br>
              <a:rPr sz="2800" lang="ru-RU"/>
            </a:br>
            <a:br>
              <a:rPr sz="2800" lang="ru-RU"/>
            </a:br>
            <a:br>
              <a:rPr sz="2800" lang="ru-RU"/>
            </a:br>
            <a:br>
              <a:rPr sz="2800" lang="ru-RU"/>
            </a:br>
            <a:br>
              <a:rPr sz="2800" lang="ru-RU"/>
            </a:br>
            <a:br>
              <a:rPr sz="2800" lang="ru-RU"/>
            </a:br>
            <a:br>
              <a:rPr sz="2800" lang="ru-RU"/>
            </a:b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 noChangeShapeType="1"/>
          </p:cNvSpPr>
          <p:nvPr>
            <p:ph type="title"/>
          </p:nvPr>
        </p:nvSpPr>
        <p:spPr>
          <a:xfrm>
            <a:off x="468312" y="549275"/>
            <a:ext cx="8135937" cy="6119812"/>
          </a:xfrm>
          <a:prstGeom prst="rect">
            <a:avLst/>
          </a:prstGeom>
        </p:spPr>
        <p:txBody>
          <a:bodyPr lIns="91440" tIns="45720" rIns="91440" bIns="45720" anchor="b"/>
          <a:lstStyle>
            <a:lvl1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1pPr>
            <a:lvl2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2pPr>
            <a:lvl3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3pPr>
            <a:lvl4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4pPr>
            <a:lvl5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5pPr>
          </a:lstStyle>
          <a:p>
            <a:pPr lvl="0" marL="0" indent="0">
              <a:buNone/>
            </a:pPr>
            <a:r>
              <a:rPr sz="2000" lang="ru-RU"/>
              <a:t> </a:t>
            </a:r>
            <a:br>
              <a:rPr sz="3200" b="1" lang="ru-RU"/>
            </a:br>
            <a:r>
              <a:rPr sz="3200" b="1" lang="ru-RU"/>
              <a:t> </a:t>
            </a:r>
            <a:r>
              <a:rPr sz="3200" b="1" lang="ru-RU"/>
              <a:t>                          Клиника</a:t>
            </a:r>
            <a:br>
              <a:rPr sz="2000" lang="ru-RU"/>
            </a:br>
            <a:r>
              <a:rPr sz="2800" lang="ru-RU"/>
              <a:t>Беспокойство, выраженная одышка, тахикардия, цианоз слизистых оболочек и носогубного треугольника, нередко - цианоз кожных покровов. При осмотре ребенка обращает на себя внимание асимметрия дыхания за счет более или менее выраженного вздутия грудной клетки на стороне поражения. Перкуторный звук в верхних отделах коробочный, в нижних - отмечается его притупление от уровня жидкости и ниже. Перкуторно также определяется смещение средостения в сторону, противоположную поражению.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 noChangeShapeType="1"/>
          </p:cNvSpPr>
          <p:nvPr>
            <p:ph type="title"/>
          </p:nvPr>
        </p:nvSpPr>
        <p:spPr>
          <a:xfrm>
            <a:off x="395287" y="476250"/>
            <a:ext cx="7926387" cy="6121400"/>
          </a:xfrm>
          <a:prstGeom prst="rect">
            <a:avLst/>
          </a:prstGeom>
        </p:spPr>
        <p:txBody>
          <a:bodyPr lIns="91440" tIns="45720" rIns="91440" bIns="45720" anchor="b"/>
          <a:lstStyle>
            <a:lvl1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1pPr>
            <a:lvl2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2pPr>
            <a:lvl3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3pPr>
            <a:lvl4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4pPr>
            <a:lvl5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5pPr>
          </a:lstStyle>
          <a:p>
            <a:pPr lvl="0" marL="0" indent="0">
              <a:buNone/>
            </a:pPr>
            <a:r>
              <a:rPr sz="2800" lang="ru-RU"/>
              <a:t>При аускультации определяется полное отсутствие дыхания с пораженной стороны, а с противоположной оно становится жестким. Могут отмечаться средне- и крупнопузырчатые влажные хрипы. При выслушивании сердца - тахикардия, нередко приглушение тонов. У детей младшего возраста часто отмечается вздутие живота, что свидетельствует о парезе кишечника и оказывает существенное влияние на выраженность дыхательной недостаточности, так как уменьшает степень участия диафрагмы в акте дыхания.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 noChangeShapeType="1"/>
          </p:cNvSpPr>
          <p:nvPr>
            <p:ph type="title"/>
          </p:nvPr>
        </p:nvSpPr>
        <p:spPr>
          <a:xfrm>
            <a:off x="777875" y="549275"/>
            <a:ext cx="7543800" cy="5832475"/>
          </a:xfrm>
          <a:prstGeom prst="rect">
            <a:avLst/>
          </a:prstGeom>
        </p:spPr>
        <p:txBody>
          <a:bodyPr lIns="91440" tIns="45720" rIns="91440" bIns="45720" anchor="b"/>
          <a:lstStyle>
            <a:lvl1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1pPr>
            <a:lvl2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2pPr>
            <a:lvl3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3pPr>
            <a:lvl4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4pPr>
            <a:lvl5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5pPr>
          </a:lstStyle>
          <a:p>
            <a:pPr lvl="0" marL="0" indent="0">
              <a:buNone/>
            </a:pPr>
            <a:r>
              <a:rPr sz="2800" lang="ru-RU"/>
              <a:t>Рентгенологическое исследование, выполненное в вертикальном положении, позволяет выявить главный симптом пиопневмоторакса - </a:t>
            </a:r>
            <a:r>
              <a:rPr sz="2800" b="1" lang="ru-RU"/>
              <a:t>уровень жидкости в плевральной полости.  </a:t>
            </a:r>
            <a:r>
              <a:rPr sz="2800" lang="ru-RU"/>
              <a:t>Этот симптом указывает на наличие границы двух сред - воздуха и жидкости и может отсутствовать, если рентгенография выполнена в горизонтальном положении</a:t>
            </a:r>
            <a:br>
              <a:rPr sz="2800" lang="ru-RU"/>
            </a:br>
            <a:br>
              <a:rPr sz="2800" lang="ru-RU"/>
            </a:br>
            <a:br>
              <a:rPr sz="2800" lang="ru-RU"/>
            </a:br>
            <a:br>
              <a:rPr sz="2800" lang="ru-RU"/>
            </a:b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 noChangeShapeType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lIns="91440" tIns="45720" rIns="91440" bIns="45720" anchor="b"/>
          <a:lstStyle>
            <a:lvl1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1pPr>
            <a:lvl2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2pPr>
            <a:lvl3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3pPr>
            <a:lvl4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4pPr>
            <a:lvl5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5pPr>
          </a:lstStyle>
          <a:p>
            <a:pPr lvl="0" marL="0" indent="0">
              <a:buNone/>
            </a:pPr>
            <a:r>
              <a:rPr lang="ru-RU"/>
              <a:t>Ё15-ж</a:t>
            </a:r>
          </a:p>
        </p:txBody>
      </p:sp>
      <p:pic>
        <p:nvPicPr>
          <p:cNvPr id="34819" name="Рисунок 2"/>
          <p:cNvPicPr>
            <a:picLocks noGrp="1"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27087" y="404812"/>
            <a:ext cx="7416800" cy="6192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 noChangeShapeType="1"/>
          </p:cNvSpPr>
          <p:nvPr>
            <p:ph type="title"/>
          </p:nvPr>
        </p:nvSpPr>
        <p:spPr>
          <a:xfrm>
            <a:off x="777875" y="260350"/>
            <a:ext cx="7543800" cy="6264275"/>
          </a:xfrm>
          <a:prstGeom prst="rect">
            <a:avLst/>
          </a:prstGeom>
        </p:spPr>
        <p:txBody>
          <a:bodyPr lIns="91440" tIns="45720" rIns="91440" bIns="45720" anchor="b"/>
          <a:lstStyle>
            <a:lvl1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1pPr>
            <a:lvl2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2pPr>
            <a:lvl3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3pPr>
            <a:lvl4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4pPr>
            <a:lvl5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5pPr>
          </a:lstStyle>
          <a:p>
            <a:pPr lvl="0" marL="0" indent="0">
              <a:buNone/>
            </a:pPr>
            <a:r>
              <a:rPr sz="2800" lang="ru-RU"/>
              <a:t>Возникновение хронических форм поражения легкого и плевры возможно при несвоевременном удалении гноя из плевральной полости. Плевральные листки покрываются толстым и плотным слоем фибрина. На пораженной стороне фибрин замещается рубцовой тканью, при этом сближаются межреберные промежутки. Возникает сколиоз. Легкое, покрытое фибриновым "панцирем", не расправляется.</a:t>
            </a:r>
            <a:br>
              <a:rPr sz="2800" lang="ru-RU"/>
            </a:br>
            <a:br>
              <a:rPr sz="2800" lang="ru-RU"/>
            </a:b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 noChangeShapeType="1"/>
          </p:cNvSpPr>
          <p:nvPr>
            <p:ph type="title"/>
          </p:nvPr>
        </p:nvSpPr>
        <p:spPr>
          <a:xfrm>
            <a:off x="179387" y="0"/>
            <a:ext cx="8785225" cy="6524625"/>
          </a:xfrm>
          <a:prstGeom prst="rect">
            <a:avLst/>
          </a:prstGeom>
        </p:spPr>
        <p:txBody>
          <a:bodyPr lIns="91440" tIns="45720" rIns="91440" bIns="45720" anchor="b"/>
          <a:lstStyle>
            <a:lvl1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1pPr>
            <a:lvl2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2pPr>
            <a:lvl3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3pPr>
            <a:lvl4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4pPr>
            <a:lvl5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5pPr>
          </a:lstStyle>
          <a:p>
            <a:pPr lvl="0" marL="0" indent="0">
              <a:buNone/>
            </a:pPr>
            <a:r>
              <a:rPr sz="2800" lang="ru-RU"/>
              <a:t>В</a:t>
            </a:r>
            <a:r>
              <a:rPr sz="2800" lang="ru-RU"/>
              <a:t> последнее десятилетие в этиологии гнойно-деструктивных пневмоний стала возрастать роль грамотрицательной флоры (протей, кишечная палочка, синегнойная палочка, клебсиелла), а также ее ассоциаций со стафилококком. И хотя стафилококк еще прочно удерживает первенство в этиологии деструктивных пневмоний, стало более обоснованным введение термина “бактериальная деструкция легких”. Очень часто развитие пневмонии происходит на фоне вирусной инфекции</a:t>
            </a:r>
            <a:br>
              <a:rPr sz="2800" lang="ru-RU"/>
            </a:br>
            <a:br>
              <a:rPr sz="2800" lang="ru-RU"/>
            </a:b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 noChangeShapeType="1"/>
          </p:cNvSpPr>
          <p:nvPr>
            <p:ph type="title"/>
          </p:nvPr>
        </p:nvSpPr>
        <p:spPr>
          <a:xfrm>
            <a:off x="777875" y="260350"/>
            <a:ext cx="7543800" cy="5976937"/>
          </a:xfrm>
          <a:prstGeom prst="rect">
            <a:avLst/>
          </a:prstGeom>
        </p:spPr>
        <p:txBody>
          <a:bodyPr lIns="91440" tIns="45720" rIns="91440" bIns="45720" anchor="b"/>
          <a:lstStyle>
            <a:lvl1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1pPr>
            <a:lvl2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2pPr>
            <a:lvl3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3pPr>
            <a:lvl4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4pPr>
            <a:lvl5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5pPr>
          </a:lstStyle>
          <a:p>
            <a:pPr lvl="0" marL="0" indent="0">
              <a:buNone/>
            </a:pPr>
            <a:r>
              <a:rPr sz="2800" lang="ru-RU"/>
              <a:t>                                </a:t>
            </a:r>
            <a:r>
              <a:rPr sz="4000" b="1" lang="ru-RU"/>
              <a:t>Лечение</a:t>
            </a:r>
            <a:br>
              <a:rPr sz="2800" lang="ru-RU"/>
            </a:br>
            <a:br>
              <a:rPr sz="2800" lang="ru-RU"/>
            </a:br>
            <a:r>
              <a:rPr sz="2800" b="1" lang="ru-RU"/>
              <a:t>Плевральная пункция </a:t>
            </a:r>
            <a:r>
              <a:rPr sz="2800" lang="ru-RU"/>
              <a:t>применяется как для диа­гностики, так и для раннего лечения эмпиемы. Ха­рактер содержимого сразу позволяет дифференци­ровать обычный выпот от эмпиемы и соответствен­но определяет дальнейшую терапию. Полученный материал должен быть исследован как на аэроб­ную, так и на анаэробную флору для последующей коррекции антибактериальной терапии</a:t>
            </a:r>
            <a:br>
              <a:rPr sz="2800" lang="ru-RU"/>
            </a:b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 noChangeShapeType="1"/>
          </p:cNvSpPr>
          <p:nvPr>
            <p:ph type="title"/>
          </p:nvPr>
        </p:nvSpPr>
        <p:spPr>
          <a:xfrm>
            <a:off x="611187" y="260350"/>
            <a:ext cx="7993062" cy="5976937"/>
          </a:xfrm>
          <a:prstGeom prst="rect">
            <a:avLst/>
          </a:prstGeom>
        </p:spPr>
        <p:txBody>
          <a:bodyPr lIns="91440" tIns="45720" rIns="91440" bIns="45720" anchor="b"/>
          <a:lstStyle>
            <a:lvl1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1pPr>
            <a:lvl2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2pPr>
            <a:lvl3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3pPr>
            <a:lvl4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4pPr>
            <a:lvl5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5pPr>
          </a:lstStyle>
          <a:p>
            <a:pPr lvl="0" marL="0" indent="0">
              <a:buNone/>
            </a:pPr>
            <a:r>
              <a:rPr sz="2800" lang="ru-RU"/>
              <a:t>                            </a:t>
            </a:r>
            <a:r>
              <a:rPr sz="3600" b="1" lang="ru-RU"/>
              <a:t>Лечение</a:t>
            </a:r>
            <a:br>
              <a:rPr sz="2800" lang="ru-RU"/>
            </a:br>
            <a:br>
              <a:rPr sz="2800" lang="ru-RU"/>
            </a:br>
            <a:r>
              <a:rPr sz="2800" lang="ru-RU"/>
              <a:t>При </a:t>
            </a:r>
            <a:r>
              <a:rPr sz="2800" b="1" lang="ru-RU"/>
              <a:t>тотальной эмпиеме </a:t>
            </a:r>
            <a:r>
              <a:rPr sz="2800" lang="ru-RU"/>
              <a:t>в запущенных случаях по мере подавления микрофлоры в плевральной полости скапливается фибрин, который забивает просвет иглы, и пункции становятся неэффективными. В таких случаях обычно применяют </a:t>
            </a:r>
            <a:r>
              <a:rPr sz="2800" b="1" lang="ru-RU"/>
              <a:t>дренирование плевральной полости по Бюлау</a:t>
            </a:r>
            <a:r>
              <a:rPr sz="2800" lang="ru-RU"/>
              <a:t>. Дренаж проводят в шестом межреберье по заднеаксиллярной линии, также под местной анестезией. Через дренажную трубку осуществляется санация плевральной полости.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 noChangeShapeType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lIns="91440" tIns="45720" rIns="91440" bIns="45720" anchor="b"/>
          <a:lstStyle>
            <a:lvl1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1pPr>
            <a:lvl2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2pPr>
            <a:lvl3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3pPr>
            <a:lvl4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4pPr>
            <a:lvl5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5pPr>
          </a:lstStyle>
          <a:p>
            <a:pPr lvl="0" marL="0" indent="0">
              <a:buNone/>
            </a:pPr>
            <a:r>
              <a:rPr sz="2800" b="1" lang="ru-RU"/>
              <a:t>Торакоскопическая санация </a:t>
            </a:r>
            <a:r>
              <a:rPr sz="2800" lang="ru-RU"/>
              <a:t>плевральной полости позволяет удалить из плевральной полости фибринозно-гнойный выпот, очистить легкое от плотных фибринозно-гнойных наложений, что способствует расправлению легочной паренхимы. Торакоскопическая санация значительно увеличивает эффективность лечения, сокращает пребывание больного в стационаре и уменьшает развитие остаточных проявлений – отграниченный пиоторакс и плащевидный фибриноторакс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 noChangeShapeType="1"/>
          </p:cNvSpPr>
          <p:nvPr>
            <p:ph type="title"/>
          </p:nvPr>
        </p:nvSpPr>
        <p:spPr>
          <a:xfrm>
            <a:off x="777875" y="4876800"/>
            <a:ext cx="7543800" cy="1720850"/>
          </a:xfrm>
          <a:prstGeom prst="rect">
            <a:avLst/>
          </a:prstGeom>
        </p:spPr>
        <p:txBody>
          <a:bodyPr lIns="91440" tIns="45720" rIns="91440" bIns="45720" anchor="b"/>
          <a:lstStyle>
            <a:lvl1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1pPr>
            <a:lvl2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2pPr>
            <a:lvl3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3pPr>
            <a:lvl4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4pPr>
            <a:lvl5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5pPr>
          </a:lstStyle>
          <a:p>
            <a:pPr lvl="0" marL="0" indent="0" algn="ctr">
              <a:buNone/>
            </a:pPr>
            <a:r>
              <a:rPr sz="2400" lang="ru-RU"/>
              <a:t>1.Фибриноторакс слева. (1 – фибрин в плевральной полости.)</a:t>
            </a:r>
            <a:br>
              <a:rPr sz="2800" lang="ru-RU"/>
            </a:br>
            <a:r>
              <a:rPr sz="2800" lang="ru-RU"/>
              <a:t>2. </a:t>
            </a:r>
            <a:r>
              <a:rPr sz="2400" lang="ru-RU"/>
              <a:t>Состояние после торакоскопической санации. Выражена положительная динамика</a:t>
            </a:r>
          </a:p>
        </p:txBody>
      </p:sp>
      <p:pic>
        <p:nvPicPr>
          <p:cNvPr id="39939" name="Рисунок 2"/>
          <p:cNvPicPr>
            <a:picLocks noGrp="1"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68312" y="333375"/>
            <a:ext cx="8424862" cy="4464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 noChangeShapeType="1"/>
          </p:cNvSpPr>
          <p:nvPr>
            <p:ph type="title"/>
          </p:nvPr>
        </p:nvSpPr>
        <p:spPr>
          <a:xfrm>
            <a:off x="395287" y="260350"/>
            <a:ext cx="8280400" cy="6192837"/>
          </a:xfrm>
          <a:prstGeom prst="rect">
            <a:avLst/>
          </a:prstGeom>
        </p:spPr>
        <p:txBody>
          <a:bodyPr lIns="91440" tIns="45720" rIns="91440" bIns="45720" anchor="b"/>
          <a:lstStyle>
            <a:lvl1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1pPr>
            <a:lvl2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2pPr>
            <a:lvl3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3pPr>
            <a:lvl4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4pPr>
            <a:lvl5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5pPr>
          </a:lstStyle>
          <a:p>
            <a:pPr lvl="0" marL="0" indent="0">
              <a:buNone/>
            </a:pPr>
            <a:r>
              <a:rPr sz="2400" lang="ru-RU"/>
              <a:t>Основная задача хирурга в специализированном стационаре при лечении пиопневмотракса - в возможно более ранние сроки расправить легкое. С этой целью производится дренирование плевральной полости. Пассивный дренаж по Бюлау позволяет удалить гной из плевральной полости и снять внутригрудное напряжение. Однако, при постоянном поддувании воздуха через бронхиальные свищи, добиться расправления легкого не удается. При дренировании с активной аспирацией (к дренажу подсоединяется электровакуумный или водоструйный отсос) в плевральной полости создается отрицательное давление, что способствует расправлению легкого</a:t>
            </a:r>
            <a:br>
              <a:rPr sz="2400" lang="ru-RU"/>
            </a:br>
            <a:br>
              <a:rPr sz="2400" lang="ru-RU"/>
            </a:b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 noChangeShapeType="1"/>
          </p:cNvSpPr>
          <p:nvPr>
            <p:ph type="title"/>
          </p:nvPr>
        </p:nvSpPr>
        <p:spPr>
          <a:xfrm>
            <a:off x="777875" y="404812"/>
            <a:ext cx="7543800" cy="6119812"/>
          </a:xfrm>
          <a:prstGeom prst="rect">
            <a:avLst/>
          </a:prstGeom>
        </p:spPr>
        <p:txBody>
          <a:bodyPr lIns="91440" tIns="45720" rIns="91440" bIns="45720" anchor="b"/>
          <a:lstStyle>
            <a:lvl1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1pPr>
            <a:lvl2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2pPr>
            <a:lvl3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3pPr>
            <a:lvl4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4pPr>
            <a:lvl5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5pPr>
          </a:lstStyle>
          <a:p>
            <a:pPr lvl="0" marL="0" indent="0">
              <a:buNone/>
            </a:pPr>
            <a:br>
              <a:rPr lang="ru-RU"/>
            </a:br>
            <a:br>
              <a:rPr sz="2400" lang="ru-RU"/>
            </a:br>
            <a:br>
              <a:rPr sz="2400" lang="ru-RU"/>
            </a:br>
            <a:br>
              <a:rPr sz="2400" lang="ru-RU"/>
            </a:br>
            <a:r>
              <a:rPr sz="2400" lang="ru-RU"/>
              <a:t> В последние годы с целью максимально быстрого расправления легкого широкое применение находит методика </a:t>
            </a:r>
            <a:r>
              <a:rPr sz="2400" b="1" lang="ru-RU"/>
              <a:t>временной окклюзии бронхов. </a:t>
            </a:r>
            <a:r>
              <a:rPr sz="2400" lang="ru-RU"/>
              <a:t>Суть метода заключается в том, что во время бронхоскопии в долевой или сегментарный бронх (бронхи) устанавливают бронхоблокатор (поролоновый шарик необходимого диаметра, смоченный антисептиками) для перекрытия потока воздуха через бронхиальные свищи. После перекрытия здоровые отделы легкого расправляются и участвуют в акте дыхания. Бронхоблокатор удаляют при повторной бронхоскопии через 7-10 суток. За этот период между плевральными листками образуются спайки, удерживающие легкое в расправленном состоянии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 noChangeShapeType="1"/>
          </p:cNvSpPr>
          <p:nvPr>
            <p:ph type="title"/>
          </p:nvPr>
        </p:nvSpPr>
        <p:spPr>
          <a:xfrm>
            <a:off x="777875" y="5349875"/>
            <a:ext cx="7543800" cy="1031875"/>
          </a:xfrm>
          <a:prstGeom prst="rect">
            <a:avLst/>
          </a:prstGeom>
        </p:spPr>
        <p:txBody>
          <a:bodyPr lIns="91440" tIns="45720" rIns="91440" bIns="45720" anchor="b"/>
          <a:lstStyle>
            <a:lvl1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1pPr>
            <a:lvl2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2pPr>
            <a:lvl3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3pPr>
            <a:lvl4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4pPr>
            <a:lvl5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5pPr>
          </a:lstStyle>
          <a:p>
            <a:pPr lvl="0" marL="0" indent="0">
              <a:buNone/>
            </a:pPr>
            <a:r>
              <a:rPr sz="2800" lang="ru-RU"/>
              <a:t>Бронхоскопическая окклюзия при бронхиальном свище.</a:t>
            </a:r>
          </a:p>
        </p:txBody>
      </p:sp>
      <p:pic>
        <p:nvPicPr>
          <p:cNvPr id="43011" name="Рисунок 2"/>
          <p:cNvPicPr>
            <a:picLocks noGrp="1"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03350" y="188912"/>
            <a:ext cx="5689600" cy="5256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 noChangeShapeType="1"/>
          </p:cNvSpPr>
          <p:nvPr>
            <p:ph type="title"/>
          </p:nvPr>
        </p:nvSpPr>
        <p:spPr>
          <a:xfrm>
            <a:off x="777875" y="620712"/>
            <a:ext cx="7543800" cy="5545137"/>
          </a:xfrm>
          <a:prstGeom prst="rect">
            <a:avLst/>
          </a:prstGeom>
        </p:spPr>
        <p:txBody>
          <a:bodyPr lIns="91440" tIns="45720" rIns="91440" bIns="45720" anchor="b"/>
          <a:lstStyle>
            <a:lvl1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1pPr>
            <a:lvl2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2pPr>
            <a:lvl3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3pPr>
            <a:lvl4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4pPr>
            <a:lvl5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5pPr>
          </a:lstStyle>
          <a:p>
            <a:pPr lvl="0" marL="0" indent="0">
              <a:buNone/>
            </a:pPr>
            <a:r>
              <a:rPr sz="2800" lang="ru-RU"/>
              <a:t>Успех лечения в большой мере зависит от характера микрофлоры и иммунного статуса ребенка, однако основополагающими моментами являются своевременная диагностика, рациональная антибактериальная терапия и правильный выбор хирургических методов лечения на различных этапах развития процесса. В противном случае возможно возникновение хронических форм поражения легкого и плевры.</a:t>
            </a:r>
            <a:br>
              <a:rPr sz="2800" lang="ru-RU"/>
            </a:b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 noChangeShapeType="1"/>
          </p:cNvSpPr>
          <p:nvPr>
            <p:ph type="title"/>
          </p:nvPr>
        </p:nvSpPr>
        <p:spPr>
          <a:xfrm>
            <a:off x="777875" y="836612"/>
            <a:ext cx="7543800" cy="5545137"/>
          </a:xfrm>
          <a:prstGeom prst="rect">
            <a:avLst/>
          </a:prstGeom>
        </p:spPr>
        <p:txBody>
          <a:bodyPr lIns="91440" tIns="45720" rIns="91440" bIns="45720" anchor="b"/>
          <a:lstStyle>
            <a:lvl1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1pPr>
            <a:lvl2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2pPr>
            <a:lvl3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3pPr>
            <a:lvl4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4pPr>
            <a:lvl5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5pPr>
          </a:lstStyle>
          <a:p>
            <a:pPr lvl="0" marL="0" indent="0">
              <a:buNone/>
            </a:pPr>
            <a:r>
              <a:rPr sz="2800" lang="ru-RU"/>
              <a:t>Лечение </a:t>
            </a:r>
            <a:r>
              <a:rPr sz="2800" b="1" lang="ru-RU"/>
              <a:t>хронических форм </a:t>
            </a:r>
            <a:r>
              <a:rPr sz="2800" lang="ru-RU"/>
              <a:t>во многом определяется характером осложнения. В основе хирургического пособия лежит радикальная операция декортикации легкого, заключающаяся в удалении фибринозного мешка (плеврэктомия) с ушиванием бронхиальных свищей или резекцией легкого с последующим дренированием плевральной полости</a:t>
            </a:r>
            <a:br>
              <a:rPr sz="2800" lang="ru-RU"/>
            </a:br>
            <a:br>
              <a:rPr sz="2800" lang="ru-RU"/>
            </a:br>
            <a:br>
              <a:rPr sz="2800" lang="ru-RU"/>
            </a:b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 noChangeShapeType="1"/>
          </p:cNvSpPr>
          <p:nvPr>
            <p:ph type="title"/>
          </p:nvPr>
        </p:nvSpPr>
        <p:spPr>
          <a:xfrm>
            <a:off x="777875" y="476250"/>
            <a:ext cx="7543800" cy="5314950"/>
          </a:xfrm>
          <a:prstGeom prst="rect">
            <a:avLst/>
          </a:prstGeom>
        </p:spPr>
        <p:txBody>
          <a:bodyPr lIns="91440" tIns="45720" rIns="91440" bIns="45720" anchor="b"/>
          <a:lstStyle>
            <a:lvl1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1pPr>
            <a:lvl2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2pPr>
            <a:lvl3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3pPr>
            <a:lvl4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4pPr>
            <a:lvl5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5pPr>
          </a:lstStyle>
          <a:p>
            <a:pPr lvl="0" marL="0" indent="0">
              <a:buNone/>
            </a:pPr>
            <a:r>
              <a:rPr sz="2800" lang="ru-RU"/>
              <a:t>Ранняя диагностика, правильный выбор комплекса консервативных мероприятий в сочетании с хирургическими методами лечения внутрилегочных и плевральных осложнений позволяют добиться полного выздоровления у подавляющего большинства больных</a:t>
            </a:r>
            <a:br>
              <a:rPr sz="2800" lang="ru-RU"/>
            </a:br>
            <a:br>
              <a:rPr sz="2800" lang="ru-RU"/>
            </a:br>
            <a:br>
              <a:rPr sz="2800" lang="ru-RU"/>
            </a:br>
            <a:br>
              <a:rPr sz="2800" lang="ru-RU"/>
            </a:b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 noChangeShapeType="1"/>
          </p:cNvSpPr>
          <p:nvPr>
            <p:ph type="title"/>
          </p:nvPr>
        </p:nvSpPr>
        <p:spPr>
          <a:xfrm>
            <a:off x="323850" y="333375"/>
            <a:ext cx="8208962" cy="6335712"/>
          </a:xfrm>
          <a:prstGeom prst="rect">
            <a:avLst/>
          </a:prstGeom>
        </p:spPr>
        <p:txBody>
          <a:bodyPr lIns="91440" tIns="45720" rIns="91440" bIns="45720" anchor="b"/>
          <a:lstStyle>
            <a:lvl1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1pPr>
            <a:lvl2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2pPr>
            <a:lvl3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3pPr>
            <a:lvl4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4pPr>
            <a:lvl5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5pPr>
          </a:lstStyle>
          <a:p>
            <a:pPr lvl="0" marL="0" indent="0">
              <a:buNone/>
            </a:pPr>
            <a:r>
              <a:rPr sz="2800" b="1" lang="ru-RU"/>
              <a:t>                                 Классификация</a:t>
            </a:r>
            <a:br>
              <a:rPr sz="2000" lang="ru-RU"/>
            </a:br>
            <a:br>
              <a:rPr sz="2000" lang="ru-RU"/>
            </a:br>
            <a:r>
              <a:rPr sz="2000" lang="ru-RU"/>
              <a:t>По генезу - первичная (аэробронхогенная), вторичная (гематогенная)</a:t>
            </a:r>
            <a:br>
              <a:rPr sz="2000" lang="ru-RU"/>
            </a:br>
            <a:br>
              <a:rPr sz="2000" lang="ru-RU"/>
            </a:br>
            <a:r>
              <a:rPr sz="2000" lang="ru-RU"/>
              <a:t>По клинико-рентгенологическим формам</a:t>
            </a:r>
            <a:br>
              <a:rPr sz="2000" lang="ru-RU"/>
            </a:br>
            <a:br>
              <a:rPr sz="2000" lang="ru-RU"/>
            </a:br>
            <a:r>
              <a:rPr sz="2000" lang="ru-RU"/>
              <a:t>деструкция с внутрилегочными осложнениями</a:t>
            </a:r>
            <a:br>
              <a:rPr sz="2000" lang="ru-RU"/>
            </a:br>
            <a:br>
              <a:rPr sz="2000" lang="ru-RU"/>
            </a:br>
            <a:r>
              <a:rPr sz="2000" lang="ru-RU"/>
              <a:t>а) абсцессы</a:t>
            </a:r>
            <a:br>
              <a:rPr sz="2000" lang="ru-RU"/>
            </a:br>
            <a:br>
              <a:rPr sz="2000" lang="ru-RU"/>
            </a:br>
            <a:r>
              <a:rPr sz="2000" lang="ru-RU"/>
              <a:t>б) буллы</a:t>
            </a:r>
            <a:br>
              <a:rPr sz="2000" lang="ru-RU"/>
            </a:br>
            <a:br>
              <a:rPr sz="2000" lang="ru-RU"/>
            </a:br>
            <a:r>
              <a:rPr sz="2000" lang="ru-RU"/>
              <a:t>деструкции с плевральными осложнениями</a:t>
            </a:r>
            <a:br>
              <a:rPr sz="2000" lang="ru-RU"/>
            </a:br>
            <a:br>
              <a:rPr sz="2000" lang="ru-RU"/>
            </a:br>
            <a:r>
              <a:rPr sz="2000" lang="ru-RU"/>
              <a:t>а) пиоторакс (плащевидный, тотальный (эмпиема плевры), отграниченный</a:t>
            </a:r>
            <a:br>
              <a:rPr sz="2000" lang="ru-RU"/>
            </a:br>
            <a:br>
              <a:rPr sz="2000" lang="ru-RU"/>
            </a:br>
            <a:r>
              <a:rPr sz="2000" lang="ru-RU"/>
              <a:t>б) пиопневмоторакс и пневмоторакс (напряженный, ненапря-женный, отграниченный)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 noChangeShapeType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lIns="91440" tIns="45720" rIns="91440" bIns="45720" anchor="b"/>
          <a:lstStyle/>
          <a:p>
            <a:endParaRPr dirty="0"/>
          </a:p>
        </p:txBody>
      </p:sp>
      <p:pic>
        <p:nvPicPr>
          <p:cNvPr id="47107" name="Рисунок 2"/>
          <p:cNvPicPr>
            <a:picLocks noGrp="1"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15887"/>
            <a:ext cx="9036050" cy="6626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Таблица 1"/>
          <p:cNvGrpSpPr>
            <a:grpSpLocks/>
          </p:cNvGrpSpPr>
          <p:nvPr/>
        </p:nvGrpSpPr>
        <p:grpSpPr>
          <a:xfrm>
            <a:off x="571500" y="2492375"/>
            <a:ext cx="7929562" cy="701675"/>
            <a:chOff x="360" y="1570"/>
            <a:chExt cx="4995" cy="442"/>
          </a:xfrm>
        </p:grpSpPr>
        <p:sp>
          <p:nvSpPr>
            <p:cNvPr id="48131" name="Shape 48131"/>
            <p:cNvSpPr>
              <a:spLocks noChangeShapeType="1"/>
            </p:cNvSpPr>
            <p:nvPr/>
          </p:nvSpPr>
          <p:spPr>
            <a:xfrm>
              <a:off x="360" y="1570"/>
              <a:ext cx="4995" cy="442"/>
            </a:xfrm>
            <a:prstGeom prst="rect">
              <a:avLst/>
            </a:prstGeom>
            <a:noFill/>
          </p:spPr>
          <p:txBody>
            <a:bodyPr lIns="91439" tIns="45761" rIns="91439" bIns="45761"/>
            <a:lstStyle/>
            <a:p>
              <a:pPr lvl="0" algn="ctr"/>
              <a:r>
                <a:rPr sz="4000" lang="ru-RU">
                  <a:latin typeface="Palatino Linotype"/>
                </a:rPr>
                <a:t>СПАСИБО ЗА ВНИМАНИЕ!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 noChangeShapeType="1"/>
          </p:cNvSpPr>
          <p:nvPr>
            <p:ph type="title"/>
          </p:nvPr>
        </p:nvSpPr>
        <p:spPr>
          <a:xfrm>
            <a:off x="777875" y="476250"/>
            <a:ext cx="7543800" cy="5976937"/>
          </a:xfrm>
          <a:prstGeom prst="rect">
            <a:avLst/>
          </a:prstGeom>
        </p:spPr>
        <p:txBody>
          <a:bodyPr lIns="91440" tIns="45720" rIns="91440" bIns="45720" anchor="b"/>
          <a:lstStyle>
            <a:lvl1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1pPr>
            <a:lvl2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2pPr>
            <a:lvl3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3pPr>
            <a:lvl4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4pPr>
            <a:lvl5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5pPr>
          </a:lstStyle>
          <a:p>
            <a:pPr lvl="0" marL="0" indent="0">
              <a:buNone/>
            </a:pPr>
            <a:r>
              <a:rPr sz="2800" lang="ru-RU"/>
              <a:t>По течению - острое, затяжное, септическое</a:t>
            </a:r>
            <a:br>
              <a:rPr sz="2800" lang="ru-RU"/>
            </a:br>
            <a:br>
              <a:rPr sz="2800" lang="ru-RU"/>
            </a:br>
            <a:r>
              <a:rPr sz="2800" lang="ru-RU"/>
              <a:t>II. Хронические формы (исходы острой деструкции)</a:t>
            </a:r>
            <a:br>
              <a:rPr sz="2800" lang="ru-RU"/>
            </a:br>
            <a:r>
              <a:rPr sz="2800" lang="ru-RU"/>
              <a:t>-  хронический абсцес</a:t>
            </a:r>
            <a:br>
              <a:rPr sz="2800" lang="ru-RU"/>
            </a:br>
            <a:r>
              <a:rPr sz="2800" lang="ru-RU"/>
              <a:t>-  хроническая эмпиема плевры,</a:t>
            </a:r>
            <a:br>
              <a:rPr sz="2800" lang="ru-RU"/>
            </a:br>
            <a:r>
              <a:rPr sz="2800" lang="ru-RU"/>
              <a:t>-  приобретенные кисты плевры</a:t>
            </a:r>
            <a:br>
              <a:rPr sz="2800" lang="ru-RU"/>
            </a:br>
            <a:br>
              <a:rPr sz="2800" lang="ru-RU"/>
            </a:br>
            <a:br>
              <a:rPr sz="2800" lang="ru-RU"/>
            </a:br>
            <a:br>
              <a:rPr sz="2800" lang="ru-RU"/>
            </a:b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 noChangeShapeType="1"/>
          </p:cNvSpPr>
          <p:nvPr>
            <p:ph type="title"/>
          </p:nvPr>
        </p:nvSpPr>
        <p:spPr>
          <a:xfrm>
            <a:off x="539750" y="333375"/>
            <a:ext cx="8135937" cy="6191250"/>
          </a:xfrm>
          <a:prstGeom prst="rect">
            <a:avLst/>
          </a:prstGeom>
        </p:spPr>
        <p:txBody>
          <a:bodyPr lIns="91440" tIns="45720" rIns="91440" bIns="45720" anchor="b"/>
          <a:lstStyle>
            <a:lvl1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1pPr>
            <a:lvl2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2pPr>
            <a:lvl3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3pPr>
            <a:lvl4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4pPr>
            <a:lvl5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5pPr>
          </a:lstStyle>
          <a:p>
            <a:pPr lvl="0" marL="0" indent="0">
              <a:buNone/>
            </a:pPr>
            <a:br>
              <a:rPr sz="2800" lang="ru-RU"/>
            </a:br>
            <a:br>
              <a:rPr sz="2800" lang="ru-RU"/>
            </a:br>
            <a:r>
              <a:rPr sz="2800" lang="ru-RU"/>
              <a:t>Первичные аэробронхогенные поражения легких встречаются в подавляющем большинстве случаев (до 80%). Реже имеет место гематогенный путь инфицирования легких при наличии гнойного омфалита, пиодермии, острого гематогенного остеомиелита, что свидетельствует о септической форме основного заболевания. Острые бактериальные деструкции легких встречаются в любом возрасте, однако преимущественно у детей первых 3 лет жизни, что в значительной степени обусловливает тяжесть течения заболевания</a:t>
            </a:r>
            <a:br>
              <a:rPr sz="2800" lang="ru-RU"/>
            </a:b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 noChangeShapeType="1"/>
          </p:cNvSpPr>
          <p:nvPr>
            <p:ph type="title"/>
          </p:nvPr>
        </p:nvSpPr>
        <p:spPr>
          <a:xfrm>
            <a:off x="777875" y="333375"/>
            <a:ext cx="7543800" cy="6191250"/>
          </a:xfrm>
          <a:prstGeom prst="rect">
            <a:avLst/>
          </a:prstGeom>
        </p:spPr>
        <p:txBody>
          <a:bodyPr lIns="91440" tIns="45720" rIns="91440" bIns="45720" anchor="b"/>
          <a:lstStyle>
            <a:lvl1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1pPr>
            <a:lvl2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2pPr>
            <a:lvl3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3pPr>
            <a:lvl4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4pPr>
            <a:lvl5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5pPr>
          </a:lstStyle>
          <a:p>
            <a:pPr lvl="0" marL="0" indent="0">
              <a:buNone/>
            </a:pPr>
            <a:r>
              <a:rPr sz="2800" b="1" lang="ru-RU"/>
              <a:t>                            </a:t>
            </a:r>
            <a:r>
              <a:rPr sz="3200" b="1" lang="ru-RU"/>
              <a:t>Инфильтрат</a:t>
            </a:r>
            <a:r>
              <a:rPr sz="2800" b="1" lang="ru-RU"/>
              <a:t> </a:t>
            </a:r>
            <a:br>
              <a:rPr sz="2800" lang="ru-RU"/>
            </a:br>
            <a:r>
              <a:rPr sz="2800" lang="ru-RU"/>
              <a:t>В начальной стадии деструктивной пневмонии в субплевральном слое легочной паренхимы образуется инфильтрат (инфильтраты). В этом периоде заболевания отмечается быстрое ухудшение общего состояния и высокая лихорадка, что обусловлено тяжелой интоксикацией. В периферической крови - лейкоцитоз с нейтрофильным сдвигом, ускоренная СОЭ. Нередко присоединяется абдоминальный, нейротоксический или астмоидный синдромы</a:t>
            </a:r>
            <a:br>
              <a:rPr sz="2800" lang="ru-RU"/>
            </a:b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 noChangeShapeType="1"/>
          </p:cNvSpPr>
          <p:nvPr>
            <p:ph type="title"/>
          </p:nvPr>
        </p:nvSpPr>
        <p:spPr>
          <a:xfrm>
            <a:off x="395287" y="549275"/>
            <a:ext cx="8208962" cy="5975350"/>
          </a:xfrm>
          <a:prstGeom prst="rect">
            <a:avLst/>
          </a:prstGeom>
        </p:spPr>
        <p:txBody>
          <a:bodyPr lIns="91440" tIns="45720" rIns="91440" bIns="45720" anchor="b"/>
          <a:lstStyle>
            <a:lvl1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1pPr>
            <a:lvl2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2pPr>
            <a:lvl3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3pPr>
            <a:lvl4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4pPr>
            <a:lvl5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5pPr>
          </a:lstStyle>
          <a:p>
            <a:pPr lvl="0" marL="0" indent="0">
              <a:buNone/>
            </a:pPr>
            <a:r>
              <a:rPr sz="3200" b="1" lang="ru-RU"/>
              <a:t>Буллезная форма</a:t>
            </a:r>
            <a:r>
              <a:rPr sz="3200" lang="ru-RU"/>
              <a:t> </a:t>
            </a:r>
            <a:r>
              <a:rPr sz="2800" lang="ru-RU"/>
              <a:t>деструкции является наиболее благоприятным исходом деструктивной пневмонии. При обратном развитии инфильтрата возможно образование микроабсцессов с разрывом стенок мелких бронхов и нагнетанием воздуха в паренхиму легкого. Рентгенологически буллы представляют собой воздушные полости округлой формы различной локализации и величины. Главное их отличие от других разновидностей патологии - отсутствие каких бы то ни было стенок. Дыхательных нарушений, как правило, не наблюдается.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 noChangeShapeType="1"/>
          </p:cNvSpPr>
          <p:nvPr>
            <p:ph type="title"/>
          </p:nvPr>
        </p:nvSpPr>
        <p:spPr>
          <a:xfrm>
            <a:off x="777875" y="836612"/>
            <a:ext cx="7543800" cy="4954587"/>
          </a:xfrm>
          <a:prstGeom prst="rect">
            <a:avLst/>
          </a:prstGeom>
        </p:spPr>
        <p:txBody>
          <a:bodyPr lIns="91440" tIns="45720" rIns="91440" bIns="45720" anchor="b"/>
          <a:lstStyle>
            <a:lvl1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1pPr>
            <a:lvl2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2pPr>
            <a:lvl3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3pPr>
            <a:lvl4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4pPr>
            <a:lvl5pPr rtl="0" fontAlgn="base" marL="0" indent="0" algn="l" defTabSz="914400">
              <a:buNone/>
              <a:lnSpc>
                <a:spcPct val="100000"/>
              </a:lnSpc>
              <a:defRPr sz="4900">
                <a:solidFill>
                  <a:schemeClr val="dk1"/>
                </a:solidFill>
                <a:latin typeface="Palatino Linotype"/>
              </a:defRPr>
            </a:lvl5pPr>
          </a:lstStyle>
          <a:p>
            <a:pPr lvl="0" marL="0" indent="0">
              <a:buNone/>
            </a:pPr>
            <a:r>
              <a:rPr sz="2800" lang="ru-RU"/>
              <a:t>В большинстве случаев буллы со временем самостоятельно исчезают. Тем не менее, необходимо длительное диспансерное наблюдение с рентгенологическим контролем до полного выздоровления ребенка</a:t>
            </a:r>
            <a:br>
              <a:rPr sz="2800" lang="ru-RU"/>
            </a:br>
            <a:br>
              <a:rPr sz="2800" lang="ru-RU"/>
            </a:br>
            <a:br>
              <a:rPr sz="2800" lang="ru-RU"/>
            </a:br>
            <a:br>
              <a:rPr sz="2800" lang="ru-RU"/>
            </a:b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овая">
  <a:themeElements>
    <a:clrScheme name="Default">
      <a:dk1>
        <a:srgbClr val="FFFFFF"/>
      </a:dk1>
      <a:lt1>
        <a:srgbClr val="000000"/>
      </a:lt1>
      <a:dk2>
        <a:srgbClr val="ACCBF9"/>
      </a:dk2>
      <a:lt2>
        <a:srgbClr val="242852"/>
      </a:lt2>
      <a:accent1>
        <a:srgbClr val="629DD1"/>
      </a:accent1>
      <a:accent2>
        <a:srgbClr val="297FD5"/>
      </a:accent2>
      <a:accent3>
        <a:srgbClr val="AAAAAA"/>
      </a:accent3>
      <a:accent4>
        <a:srgbClr val="DCDCDC"/>
      </a:accent4>
      <a:accent5>
        <a:srgbClr val="DBF1FA"/>
      </a:accent5>
      <a:accent6>
        <a:srgbClr val="4B9DCA"/>
      </a:accent6>
      <a:hlink>
        <a:srgbClr val="9454C3"/>
      </a:hlink>
      <a:folHlink>
        <a:srgbClr val="3EBBF0"/>
      </a:folHlink>
    </a:clrScheme>
    <a:fontScheme name="default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Базовая 1">
        <a:dk1>
          <a:srgbClr val="FFFFFF"/>
        </a:dk1>
        <a:lt1>
          <a:srgbClr val="000000"/>
        </a:lt1>
        <a:dk2>
          <a:srgbClr val="ACCBF9"/>
        </a:dk2>
        <a:lt2>
          <a:srgbClr val="242852"/>
        </a:lt2>
        <a:accent1>
          <a:srgbClr val="629DD1"/>
        </a:accent1>
        <a:accent2>
          <a:srgbClr val="297FD5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9454C3"/>
        </a:hlink>
        <a:folHlink>
          <a:srgbClr val="3EBB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R7-Office/6.1.0.54</Application>
  <Paragraphs>0</Paragraphs>
  <PresentationFormat>On-screen Show (4:3)</PresentationFormat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revision>1</cp:revision>
</cp:coreProperties>
</file>