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55139"/>
            <a:ext cx="11620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Алоэ древовидного листья свежие      </a:t>
            </a:r>
            <a:r>
              <a:rPr lang="en-US" sz="3600" b="1" dirty="0">
                <a:latin typeface="Times New Roman" panose="02020603050405020304" pitchFamily="18" charset="0"/>
              </a:rPr>
              <a:t>     </a:t>
            </a:r>
            <a:endParaRPr lang="ru-RU" sz="3600" b="1" dirty="0" smtClean="0">
              <a:latin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</a:rPr>
              <a:t>                       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Aloes </a:t>
            </a:r>
            <a:r>
              <a:rPr lang="en-US" sz="3600" b="1" dirty="0" err="1">
                <a:latin typeface="Times New Roman" panose="02020603050405020304" pitchFamily="18" charset="0"/>
              </a:rPr>
              <a:t>arborescentis</a:t>
            </a:r>
            <a:r>
              <a:rPr lang="en-US" sz="3600" b="1" dirty="0">
                <a:latin typeface="Times New Roman" panose="02020603050405020304" pitchFamily="18" charset="0"/>
              </a:rPr>
              <a:t> folia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recentia</a:t>
            </a:r>
            <a:endParaRPr lang="ru-RU" sz="3600" b="1" dirty="0" smtClean="0">
              <a:latin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</a:rPr>
              <a:t>Алоэ древовидного </a:t>
            </a:r>
            <a:r>
              <a:rPr lang="ru-RU" sz="3600" b="1" dirty="0" smtClean="0">
                <a:latin typeface="Times New Roman" panose="02020603050405020304" pitchFamily="18" charset="0"/>
              </a:rPr>
              <a:t>побеги боковые </a:t>
            </a:r>
            <a:r>
              <a:rPr lang="ru-RU" sz="3600" b="1" dirty="0">
                <a:latin typeface="Times New Roman" panose="02020603050405020304" pitchFamily="18" charset="0"/>
              </a:rPr>
              <a:t>свежие      </a:t>
            </a:r>
            <a:r>
              <a:rPr lang="en-US" sz="3600" b="1" dirty="0">
                <a:latin typeface="Times New Roman" panose="02020603050405020304" pitchFamily="18" charset="0"/>
              </a:rPr>
              <a:t>     </a:t>
            </a:r>
            <a:endParaRPr lang="ru-RU" sz="3600" b="1" dirty="0">
              <a:latin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</a:rPr>
              <a:t>                         </a:t>
            </a:r>
            <a:r>
              <a:rPr lang="en-US" sz="3600" b="1" dirty="0" smtClean="0">
                <a:latin typeface="Times New Roman" panose="02020603050405020304" pitchFamily="18" charset="0"/>
              </a:rPr>
              <a:t>Aloes </a:t>
            </a:r>
            <a:r>
              <a:rPr lang="en-US" sz="3600" b="1" dirty="0" err="1">
                <a:latin typeface="Times New Roman" panose="02020603050405020304" pitchFamily="18" charset="0"/>
              </a:rPr>
              <a:t>arborescentis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cormi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laterales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recentes</a:t>
            </a:r>
            <a:endParaRPr lang="ru-RU" sz="36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Алоэ </a:t>
            </a:r>
            <a:r>
              <a:rPr lang="ru-RU" sz="4000" dirty="0">
                <a:latin typeface="Times New Roman" panose="02020603050405020304" pitchFamily="18" charset="0"/>
              </a:rPr>
              <a:t>древовидное</a:t>
            </a:r>
            <a:r>
              <a:rPr lang="en-US" sz="4000" dirty="0">
                <a:latin typeface="Times New Roman" panose="02020603050405020304" pitchFamily="18" charset="0"/>
              </a:rPr>
              <a:t>       </a:t>
            </a:r>
            <a:r>
              <a:rPr lang="en-US" sz="4000" i="1" dirty="0" smtClean="0">
                <a:latin typeface="Times New Roman" panose="02020603050405020304" pitchFamily="18" charset="0"/>
              </a:rPr>
              <a:t>Aloe </a:t>
            </a:r>
            <a:r>
              <a:rPr lang="en-US" sz="4000" i="1" dirty="0" err="1">
                <a:latin typeface="Times New Roman" panose="02020603050405020304" pitchFamily="18" charset="0"/>
              </a:rPr>
              <a:t>arborescens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Mill.</a:t>
            </a:r>
            <a:endParaRPr lang="ru-RU" sz="40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сем. </a:t>
            </a:r>
            <a:r>
              <a:rPr lang="ru-RU" sz="4000" dirty="0" err="1" smtClean="0">
                <a:latin typeface="Times New Roman" panose="02020603050405020304" pitchFamily="18" charset="0"/>
              </a:rPr>
              <a:t>Асфоделовые</a:t>
            </a:r>
            <a:r>
              <a:rPr lang="ru-RU" sz="4000" dirty="0" smtClean="0">
                <a:latin typeface="Times New Roman" panose="02020603050405020304" pitchFamily="18" charset="0"/>
              </a:rPr>
              <a:t>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Asphodelaceae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43" y="0"/>
            <a:ext cx="914171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618" y="1065945"/>
            <a:ext cx="11772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вещества алоэ  – органические кислоты: лимонная, яблочная, янтарная и др.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Второй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действующих веществ являются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антраценпроизводные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преимущественно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барбалоин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изобарбалаин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гомонаталоин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– около 2%. Также содержатся смолистые вещества (до 20%)  и горькие вещества. 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075035"/>
            <a:ext cx="11671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Листья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алоэ древовидного свежие 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стандартизу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тся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ФС 42-2191-84 по содержанию 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сухого остатка в соке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 менее 2%). </a:t>
            </a:r>
            <a:endParaRPr lang="en-US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боковые алоэ древовидного свежие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стандартизуются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ФС 42-987-87 по содержанию 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сухого остатка в соке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2%).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2415" y="190500"/>
            <a:ext cx="6954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алоэ древовидного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" y="1231900"/>
            <a:ext cx="5626100" cy="5626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73" y="1228725"/>
            <a:ext cx="55721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88" y="2120900"/>
            <a:ext cx="6816811" cy="256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1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9"/>
            <a:ext cx="8209801" cy="5549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0"/>
            <a:ext cx="3560182" cy="666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127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198</cp:revision>
  <dcterms:created xsi:type="dcterms:W3CDTF">2017-09-02T10:15:39Z</dcterms:created>
  <dcterms:modified xsi:type="dcterms:W3CDTF">2021-12-06T17:30:03Z</dcterms:modified>
</cp:coreProperties>
</file>