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700" y="155139"/>
            <a:ext cx="116205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Алоэ древовидного листья свежие      </a:t>
            </a:r>
            <a:r>
              <a:rPr lang="en-US" sz="3600" b="1" dirty="0">
                <a:latin typeface="Times New Roman" panose="02020603050405020304" pitchFamily="18" charset="0"/>
              </a:rPr>
              <a:t>     </a:t>
            </a:r>
            <a:endParaRPr lang="ru-RU" sz="3600" b="1" dirty="0" smtClean="0">
              <a:latin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</a:rPr>
              <a:t>                       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</a:rPr>
              <a:t>Aloes </a:t>
            </a:r>
            <a:r>
              <a:rPr lang="en-US" sz="3600" b="1" dirty="0" err="1">
                <a:latin typeface="Times New Roman" panose="02020603050405020304" pitchFamily="18" charset="0"/>
              </a:rPr>
              <a:t>arborescentis</a:t>
            </a:r>
            <a:r>
              <a:rPr lang="en-US" sz="3600" b="1" dirty="0">
                <a:latin typeface="Times New Roman" panose="02020603050405020304" pitchFamily="18" charset="0"/>
              </a:rPr>
              <a:t> folia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recentia</a:t>
            </a:r>
            <a:endParaRPr lang="ru-RU" sz="3600" b="1" dirty="0" smtClean="0">
              <a:latin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</a:rPr>
              <a:t>Алоэ древовидного </a:t>
            </a:r>
            <a:r>
              <a:rPr lang="ru-RU" sz="3600" b="1" dirty="0" smtClean="0">
                <a:latin typeface="Times New Roman" panose="02020603050405020304" pitchFamily="18" charset="0"/>
              </a:rPr>
              <a:t>побеги боковые </a:t>
            </a:r>
            <a:r>
              <a:rPr lang="ru-RU" sz="3600" b="1" dirty="0">
                <a:latin typeface="Times New Roman" panose="02020603050405020304" pitchFamily="18" charset="0"/>
              </a:rPr>
              <a:t>свежие      </a:t>
            </a:r>
            <a:r>
              <a:rPr lang="en-US" sz="3600" b="1" dirty="0">
                <a:latin typeface="Times New Roman" panose="02020603050405020304" pitchFamily="18" charset="0"/>
              </a:rPr>
              <a:t>     </a:t>
            </a:r>
            <a:endParaRPr lang="ru-RU" sz="3600" b="1" dirty="0">
              <a:latin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</a:rPr>
              <a:t>                         </a:t>
            </a:r>
            <a:r>
              <a:rPr lang="en-US" sz="3600" b="1" dirty="0" smtClean="0">
                <a:latin typeface="Times New Roman" panose="02020603050405020304" pitchFamily="18" charset="0"/>
              </a:rPr>
              <a:t>Aloes </a:t>
            </a:r>
            <a:r>
              <a:rPr lang="en-US" sz="3600" b="1" dirty="0" err="1">
                <a:latin typeface="Times New Roman" panose="02020603050405020304" pitchFamily="18" charset="0"/>
              </a:rPr>
              <a:t>arborescentis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cormi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laterales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recentes</a:t>
            </a:r>
            <a:endParaRPr lang="ru-RU" sz="3600" dirty="0"/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Алоэ </a:t>
            </a:r>
            <a:r>
              <a:rPr lang="ru-RU" sz="4000" dirty="0">
                <a:latin typeface="Times New Roman" panose="02020603050405020304" pitchFamily="18" charset="0"/>
              </a:rPr>
              <a:t>древовидное</a:t>
            </a:r>
            <a:r>
              <a:rPr lang="en-US" sz="4000" dirty="0">
                <a:latin typeface="Times New Roman" panose="02020603050405020304" pitchFamily="18" charset="0"/>
              </a:rPr>
              <a:t>       </a:t>
            </a:r>
            <a:r>
              <a:rPr lang="en-US" sz="4000" i="1" dirty="0" smtClean="0">
                <a:latin typeface="Times New Roman" panose="02020603050405020304" pitchFamily="18" charset="0"/>
              </a:rPr>
              <a:t>Aloe </a:t>
            </a:r>
            <a:r>
              <a:rPr lang="en-US" sz="4000" i="1" dirty="0" err="1">
                <a:latin typeface="Times New Roman" panose="02020603050405020304" pitchFamily="18" charset="0"/>
              </a:rPr>
              <a:t>arborescens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</a:rPr>
              <a:t>Mill.</a:t>
            </a:r>
            <a:endParaRPr lang="ru-RU" sz="4000" dirty="0"/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сем. </a:t>
            </a:r>
            <a:r>
              <a:rPr lang="ru-RU" sz="4000" dirty="0" err="1" smtClean="0">
                <a:latin typeface="Times New Roman" panose="02020603050405020304" pitchFamily="18" charset="0"/>
              </a:rPr>
              <a:t>Асфоделовые</a:t>
            </a:r>
            <a:r>
              <a:rPr lang="ru-RU" sz="4000" dirty="0" smtClean="0">
                <a:latin typeface="Times New Roman" panose="02020603050405020304" pitchFamily="18" charset="0"/>
              </a:rPr>
              <a:t>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Asphodelaceae</a:t>
            </a:r>
            <a:endParaRPr lang="ru-RU" sz="4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43" y="0"/>
            <a:ext cx="9141714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2618" y="1065945"/>
            <a:ext cx="117729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 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действующие вещества алоэ  – органические кислоты: лимонная, яблочная, янтарная и др.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Второй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группой действующих веществ являются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антраценпроизводные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преимущественно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С-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гликози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барбалоин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изобарбалаин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гомонаталоин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др.) – около 2%. Также содержатся смолистые вещества (до 20%)  и горькие вещества. </a:t>
            </a:r>
            <a:endParaRPr lang="ru-RU" sz="4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6700" y="1075035"/>
            <a:ext cx="116713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Листья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алоэ древовидного свежие  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стандартизу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тся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ФС 42-2191-84 по содержанию  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сухого остатка в соке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(не менее 2%). </a:t>
            </a:r>
            <a:endParaRPr lang="en-US" sz="4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Побеги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боковые алоэ древовидного свежие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стандартизуются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ФС 42-987-87 по содержанию  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сухого остатка в соке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 менее 2%).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92415" y="190500"/>
            <a:ext cx="69549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алоэ древовидного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73" y="1231900"/>
            <a:ext cx="5626100" cy="56261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873" y="1228725"/>
            <a:ext cx="5572125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188" y="2120900"/>
            <a:ext cx="6816811" cy="25627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7518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7109"/>
            <a:ext cx="8209801" cy="55498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700" y="0"/>
            <a:ext cx="3560182" cy="6667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1262</TotalTime>
  <Words>127</Words>
  <Application>Microsoft Office PowerPoint</Application>
  <PresentationFormat>Широкоэкранный</PresentationFormat>
  <Paragraphs>13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198</cp:revision>
  <dcterms:created xsi:type="dcterms:W3CDTF">2017-09-02T10:15:39Z</dcterms:created>
  <dcterms:modified xsi:type="dcterms:W3CDTF">2021-12-06T17:30:03Z</dcterms:modified>
</cp:coreProperties>
</file>