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76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0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0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0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2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5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2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0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91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03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4F21-CEEC-4FC9-BE51-4F5BE03BC7B2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0BEB9-97B5-43BE-996F-1D3DB698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38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Лекция 2 (модуль 1)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Общие вопросы обследования больных с заболеваниями органов дыхания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24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осмотре шеи у больных с обструкцией бронхов можно выявить набухание шейных вен, которое обусловлено нарушением оттока крови по венам в правое предсердие. У больных с хроническими нагноительными заболеваниями легких часто выявляется утолщение дистальных фаланг рук и ног (симптом барабанных палочек) с деформацией ногтевых пластинок в виде часовых стекол.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61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Осмотр грудной клетки включает определение формы, симметричности грудной клетки, измерение окружности грудной клетки и характеристику дыхания. Различают следующие патологические формы грудной клетки: паралитическая, бочкообразная (эмфизематозная), рахитическая, воронкообразная, кифосколиотическая.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44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Задачей пальпации грудной клетки  является определение ее болезненности, эластичности (ригидности) и голосового дрожания. Голосовое дрожание − это резонансная вибрация грудной стенки обследуемого, ощущаемая  пальпирующей рукой врача, когда пациент  произносит слова, которые давали бы наибольшую вибрацию голоса (слова с согласными буквами «р», например,  «трактор», «тридцать три»).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177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определённых патологических условиях голосовое дрожание меняется: ослабляется − при экссудативном плеврите, гидротораксе, пневмотораксе, опухолях плевры, односторонних нарушениях проходимости бронхов с ателектазом лёгкого; усиливается − при уплотнении лёгочной ткани, наличии полостей, сообщающихся с бронхом.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439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Опрос пациента с подозрением на заболевания органов дыхания имеет ряд особенностей. </a:t>
            </a:r>
          </a:p>
          <a:p>
            <a:pPr marL="0" indent="0">
              <a:buNone/>
            </a:pPr>
            <a:r>
              <a:rPr lang="ru-RU" dirty="0"/>
              <a:t>Следует выяснить следующие аспекты анамнеза: указания на перенесённые заболевания бронхолёгочной системы, степень выздоровления после них, частые простудные заболевания верхних дыхательных путей, контакт с лёгочными больными, переохлаждение перед заболеванием, аллергические проявления, отрицательные условия труда (профессиональные вредные факторы), наклонность к лёгочным заболеваниям у ближайших родственников, вредные привычки (курение).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32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Опрос пациента с подозрением на заболевания органов дыхания имеет ряд особенностей. Следует выяснить следующие аспекты анамнеза: указания на перенесённые заболевания бронхолёгочной системы, степень выздоровления после них, частые простудные заболевания верхних дыхательных путей, контакт с лёгочными больными, переохлаждение перед заболеванием, аллергические проявления, отрицательные условия труда (профессиональные вредные факторы), наклонность к лёгочным заболеваниям у ближайших родственников, вредные привычки (курение).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1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Причинами болей в грудной клетке могут быть заболевания межреберных мышц, невриты,  заболевания ребер, плеврит, коронароспазм, рефлекторные боли при заболеваниях желудочно-кишечного тракта (ЖКТ).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708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Кашель (</a:t>
            </a:r>
            <a:r>
              <a:rPr lang="ru-RU" i="1" dirty="0"/>
              <a:t>tussis</a:t>
            </a:r>
            <a:r>
              <a:rPr lang="ru-RU" dirty="0"/>
              <a:t>) − это сложнорефлекторный акт защиты и самоочищения дыхательных путей от инородных тел, раздражающих веществ или мокроты. Следует характеризовать кашель по патогенезу (лёгочный, рефлекторный, центральный), по длительности (постоянный, периодический), по тембру (лающий, хриплый).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52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Часто кашель сопровождается отделением содержимого воздухоносных путей в виде мокроты (</a:t>
            </a:r>
            <a:r>
              <a:rPr lang="ru-RU" i="1" dirty="0"/>
              <a:t>sputum</a:t>
            </a:r>
            <a:r>
              <a:rPr lang="ru-RU" dirty="0"/>
              <a:t>), имеющей разный характер. В этом случае необходимо уточнить количество мокроты в течение суток (в том числе и выделяемой за один кашлевой толчок), ее цвет, запах, в каком положении мокрота лучше отходит, наличие включений в мокроте (кровянистые, сгустки крови и т.д.).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06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Кровохарканье (</a:t>
            </a:r>
            <a:r>
              <a:rPr lang="ru-RU" i="1" dirty="0"/>
              <a:t>haemoptoe</a:t>
            </a:r>
            <a:r>
              <a:rPr lang="ru-RU" dirty="0"/>
              <a:t>) − наличие крови в мокроте, выделяемой с кашлем. Одышка (</a:t>
            </a:r>
            <a:r>
              <a:rPr lang="en-US" i="1" dirty="0" err="1"/>
              <a:t>dyspnoe</a:t>
            </a:r>
            <a:r>
              <a:rPr lang="ru-RU" dirty="0"/>
              <a:t>) − это субъективное и/или объективное ощущение затруднения дыхания. В зависимости от фазы дыхания различают инспираторную, экспираторную, смешанную одышку; по патогенезу − легочную, сердечную, анемическую, истероидную  и т.д.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627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Экспираторная одышка чаще всего свидетельствует о наличии бронхиальной обструкции в области мелких дыхательных путей. Симптомы, указывающие на патологию органов дыхания, можно выявить уже при общем осмотре. Нередко выявляется вынужденное положение больного с фиксацией верхнего плечевого пояса (во время приступа бронхиальной астмы).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95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выпоте в плевральную полость или при одностороннем поражении грудной клетки больные стараются лежать на пораженной стороне. При травмах одной половины грудной клетки, сухом плеврите больной прижимает руками пораженную половину грудной клетки и старается лежать на больном боку. </a:t>
            </a:r>
          </a:p>
        </p:txBody>
      </p:sp>
    </p:spTree>
    <p:extLst>
      <p:ext uri="{BB962C8B-B14F-4D97-AF65-F5344CB8AC3E}">
        <p14:creationId xmlns:p14="http://schemas.microsoft.com/office/powerpoint/2010/main" val="549947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Microsoft Office PowerPoint</Application>
  <PresentationFormat>Widescreen</PresentationFormat>
  <Paragraphs>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Лекция 2 (модуль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 (модуль 1)</dc:title>
  <dc:creator>MDS</dc:creator>
  <cp:lastModifiedBy>MDS</cp:lastModifiedBy>
  <cp:revision>1</cp:revision>
  <dcterms:created xsi:type="dcterms:W3CDTF">2017-01-11T19:02:47Z</dcterms:created>
  <dcterms:modified xsi:type="dcterms:W3CDTF">2017-01-11T19:03:00Z</dcterms:modified>
</cp:coreProperties>
</file>