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4" r:id="rId2"/>
    <p:sldId id="349" r:id="rId3"/>
    <p:sldId id="345" r:id="rId4"/>
    <p:sldId id="310" r:id="rId5"/>
    <p:sldId id="311" r:id="rId6"/>
    <p:sldId id="329" r:id="rId7"/>
    <p:sldId id="346" r:id="rId8"/>
    <p:sldId id="261" r:id="rId9"/>
    <p:sldId id="319" r:id="rId10"/>
    <p:sldId id="320" r:id="rId11"/>
    <p:sldId id="322" r:id="rId12"/>
    <p:sldId id="340" r:id="rId13"/>
    <p:sldId id="312" r:id="rId14"/>
    <p:sldId id="314" r:id="rId15"/>
    <p:sldId id="321" r:id="rId16"/>
    <p:sldId id="264" r:id="rId17"/>
    <p:sldId id="316" r:id="rId18"/>
    <p:sldId id="323" r:id="rId19"/>
    <p:sldId id="325" r:id="rId20"/>
    <p:sldId id="324" r:id="rId21"/>
    <p:sldId id="326" r:id="rId22"/>
    <p:sldId id="337" r:id="rId23"/>
    <p:sldId id="328" r:id="rId24"/>
    <p:sldId id="327" r:id="rId25"/>
    <p:sldId id="341" r:id="rId26"/>
    <p:sldId id="331" r:id="rId27"/>
    <p:sldId id="330" r:id="rId28"/>
    <p:sldId id="342" r:id="rId29"/>
    <p:sldId id="333" r:id="rId30"/>
    <p:sldId id="332" r:id="rId31"/>
    <p:sldId id="343" r:id="rId32"/>
    <p:sldId id="334" r:id="rId33"/>
    <p:sldId id="335" r:id="rId34"/>
    <p:sldId id="336" r:id="rId35"/>
    <p:sldId id="338" r:id="rId36"/>
    <p:sldId id="350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D69125-2428-4364-902F-CCB4C02BCC3C}" type="doc">
      <dgm:prSet loTypeId="urn:microsoft.com/office/officeart/2005/8/layout/chevron2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3988164E-2E5D-4DD7-91BD-09D861F555D5}">
      <dgm:prSet phldrT="[Текст]"/>
      <dgm:spPr/>
      <dgm:t>
        <a:bodyPr/>
        <a:lstStyle/>
        <a:p>
          <a:endParaRPr lang="ru-RU" dirty="0"/>
        </a:p>
      </dgm:t>
    </dgm:pt>
    <dgm:pt modelId="{9094506C-0770-4E7D-891C-4EDD068FF3F3}" type="parTrans" cxnId="{310145C8-F97B-4E0C-8461-0B3EDBC8A837}">
      <dgm:prSet/>
      <dgm:spPr/>
      <dgm:t>
        <a:bodyPr/>
        <a:lstStyle/>
        <a:p>
          <a:endParaRPr lang="ru-RU"/>
        </a:p>
      </dgm:t>
    </dgm:pt>
    <dgm:pt modelId="{73E32D23-B568-43E6-A57F-65E9FBEB7AED}" type="sibTrans" cxnId="{310145C8-F97B-4E0C-8461-0B3EDBC8A837}">
      <dgm:prSet/>
      <dgm:spPr/>
      <dgm:t>
        <a:bodyPr/>
        <a:lstStyle/>
        <a:p>
          <a:endParaRPr lang="ru-RU"/>
        </a:p>
      </dgm:t>
    </dgm:pt>
    <dgm:pt modelId="{683A3E08-B404-4D9C-B88D-E6302FDFBCD7}">
      <dgm:prSet phldrT="[Текст]" custT="1"/>
      <dgm:spPr/>
      <dgm:t>
        <a:bodyPr/>
        <a:lstStyle/>
        <a:p>
          <a:endParaRPr lang="ru-RU" sz="1800" dirty="0"/>
        </a:p>
      </dgm:t>
    </dgm:pt>
    <dgm:pt modelId="{37A7ABDB-C197-492A-932D-F4698A12155C}" type="parTrans" cxnId="{14EED694-7EFC-4F4E-84EA-76F079AF1A01}">
      <dgm:prSet/>
      <dgm:spPr/>
      <dgm:t>
        <a:bodyPr/>
        <a:lstStyle/>
        <a:p>
          <a:endParaRPr lang="ru-RU"/>
        </a:p>
      </dgm:t>
    </dgm:pt>
    <dgm:pt modelId="{322D3B35-2676-4AE7-8638-D14B691B28E2}" type="sibTrans" cxnId="{14EED694-7EFC-4F4E-84EA-76F079AF1A01}">
      <dgm:prSet/>
      <dgm:spPr/>
      <dgm:t>
        <a:bodyPr/>
        <a:lstStyle/>
        <a:p>
          <a:endParaRPr lang="ru-RU"/>
        </a:p>
      </dgm:t>
    </dgm:pt>
    <dgm:pt modelId="{81838CDF-E80E-431C-B551-E34F5D581C36}">
      <dgm:prSet phldrT="[Текст]"/>
      <dgm:spPr/>
      <dgm:t>
        <a:bodyPr/>
        <a:lstStyle/>
        <a:p>
          <a:endParaRPr lang="ru-RU" dirty="0"/>
        </a:p>
      </dgm:t>
    </dgm:pt>
    <dgm:pt modelId="{0DBA749B-3895-4669-9632-D08F2F7B65B1}" type="parTrans" cxnId="{6FE62583-9A8B-448E-B501-212195739EFA}">
      <dgm:prSet/>
      <dgm:spPr/>
      <dgm:t>
        <a:bodyPr/>
        <a:lstStyle/>
        <a:p>
          <a:endParaRPr lang="ru-RU"/>
        </a:p>
      </dgm:t>
    </dgm:pt>
    <dgm:pt modelId="{8D9E10B2-CD8D-4650-83F7-BC814BD7F76B}" type="sibTrans" cxnId="{6FE62583-9A8B-448E-B501-212195739EFA}">
      <dgm:prSet/>
      <dgm:spPr/>
      <dgm:t>
        <a:bodyPr/>
        <a:lstStyle/>
        <a:p>
          <a:endParaRPr lang="ru-RU"/>
        </a:p>
      </dgm:t>
    </dgm:pt>
    <dgm:pt modelId="{0BF1E646-568B-4A2A-B9FE-42516785D4FD}">
      <dgm:prSet phldrT="[Текст]" custT="1"/>
      <dgm:spPr/>
      <dgm:t>
        <a:bodyPr/>
        <a:lstStyle/>
        <a:p>
          <a:endParaRPr lang="ru-RU" sz="1800" dirty="0"/>
        </a:p>
      </dgm:t>
    </dgm:pt>
    <dgm:pt modelId="{3A4CEB4C-1903-49B3-A26F-AB7135E3AC5C}" type="parTrans" cxnId="{C25735D9-63C8-4770-A127-84A435318EEF}">
      <dgm:prSet/>
      <dgm:spPr/>
      <dgm:t>
        <a:bodyPr/>
        <a:lstStyle/>
        <a:p>
          <a:endParaRPr lang="ru-RU"/>
        </a:p>
      </dgm:t>
    </dgm:pt>
    <dgm:pt modelId="{B59C75DD-196B-40BC-B99D-FC8F49C362D7}" type="sibTrans" cxnId="{C25735D9-63C8-4770-A127-84A435318EEF}">
      <dgm:prSet/>
      <dgm:spPr/>
      <dgm:t>
        <a:bodyPr/>
        <a:lstStyle/>
        <a:p>
          <a:endParaRPr lang="ru-RU"/>
        </a:p>
      </dgm:t>
    </dgm:pt>
    <dgm:pt modelId="{59C1AE6E-8642-4972-8E0D-C249A9D427BB}">
      <dgm:prSet phldrT="[Текст]"/>
      <dgm:spPr/>
      <dgm:t>
        <a:bodyPr/>
        <a:lstStyle/>
        <a:p>
          <a:endParaRPr lang="ru-RU" dirty="0"/>
        </a:p>
      </dgm:t>
    </dgm:pt>
    <dgm:pt modelId="{491F54B3-AB82-4350-8D73-A503A4F1DA6D}" type="parTrans" cxnId="{299ED57A-2CEA-4849-9B85-EEEF977D7571}">
      <dgm:prSet/>
      <dgm:spPr/>
      <dgm:t>
        <a:bodyPr/>
        <a:lstStyle/>
        <a:p>
          <a:endParaRPr lang="ru-RU"/>
        </a:p>
      </dgm:t>
    </dgm:pt>
    <dgm:pt modelId="{0B7EFC7A-9C95-48EE-ACC4-ABB14A7D5706}" type="sibTrans" cxnId="{299ED57A-2CEA-4849-9B85-EEEF977D7571}">
      <dgm:prSet/>
      <dgm:spPr/>
      <dgm:t>
        <a:bodyPr/>
        <a:lstStyle/>
        <a:p>
          <a:endParaRPr lang="ru-RU"/>
        </a:p>
      </dgm:t>
    </dgm:pt>
    <dgm:pt modelId="{A328FDD2-0057-48AE-9327-38CD999D6E72}">
      <dgm:prSet phldrT="[Текст]" custT="1"/>
      <dgm:spPr/>
      <dgm:t>
        <a:bodyPr/>
        <a:lstStyle/>
        <a:p>
          <a:pPr algn="l"/>
          <a:endParaRPr lang="ru-RU" sz="1800" dirty="0"/>
        </a:p>
      </dgm:t>
    </dgm:pt>
    <dgm:pt modelId="{12D8FB81-C1BE-4549-9DB2-90C4950732BE}" type="parTrans" cxnId="{F828E795-473D-485B-A9DB-050DEDE2205E}">
      <dgm:prSet/>
      <dgm:spPr/>
      <dgm:t>
        <a:bodyPr/>
        <a:lstStyle/>
        <a:p>
          <a:endParaRPr lang="ru-RU"/>
        </a:p>
      </dgm:t>
    </dgm:pt>
    <dgm:pt modelId="{CEE3B974-C21C-4A73-8372-6ACAF931AE9B}" type="sibTrans" cxnId="{F828E795-473D-485B-A9DB-050DEDE2205E}">
      <dgm:prSet/>
      <dgm:spPr/>
      <dgm:t>
        <a:bodyPr/>
        <a:lstStyle/>
        <a:p>
          <a:endParaRPr lang="ru-RU"/>
        </a:p>
      </dgm:t>
    </dgm:pt>
    <dgm:pt modelId="{AD1C6968-26F5-4369-94C2-1B5001B1CE25}">
      <dgm:prSet/>
      <dgm:spPr/>
      <dgm:t>
        <a:bodyPr/>
        <a:lstStyle/>
        <a:p>
          <a:r>
            <a:rPr lang="ru-RU" smtClean="0"/>
            <a:t>определение цели эксперимента</a:t>
          </a:r>
          <a:endParaRPr lang="ru-RU"/>
        </a:p>
      </dgm:t>
    </dgm:pt>
    <dgm:pt modelId="{22AC755E-D9C6-4333-B66B-75A2541ABEC2}" type="parTrans" cxnId="{4C8E6E39-985F-4EA6-AA1A-F07D1CF6BAAA}">
      <dgm:prSet/>
      <dgm:spPr/>
      <dgm:t>
        <a:bodyPr/>
        <a:lstStyle/>
        <a:p>
          <a:endParaRPr lang="ru-RU"/>
        </a:p>
      </dgm:t>
    </dgm:pt>
    <dgm:pt modelId="{50D765D0-423E-400D-BF1A-A6877C55E863}" type="sibTrans" cxnId="{4C8E6E39-985F-4EA6-AA1A-F07D1CF6BAAA}">
      <dgm:prSet/>
      <dgm:spPr/>
      <dgm:t>
        <a:bodyPr/>
        <a:lstStyle/>
        <a:p>
          <a:endParaRPr lang="ru-RU"/>
        </a:p>
      </dgm:t>
    </dgm:pt>
    <dgm:pt modelId="{C85295E9-B3C9-41E1-BCC7-A0BDBCC14D5A}">
      <dgm:prSet custT="1"/>
      <dgm:spPr/>
      <dgm:t>
        <a:bodyPr/>
        <a:lstStyle/>
        <a:p>
          <a:r>
            <a:rPr lang="ru-RU" sz="2800" dirty="0" smtClean="0"/>
            <a:t>выбор объекта (объектов), используемого в качестве экспериментальной, а также контрольной группы (групп)</a:t>
          </a:r>
          <a:endParaRPr lang="ru-RU" sz="2800" dirty="0"/>
        </a:p>
      </dgm:t>
    </dgm:pt>
    <dgm:pt modelId="{2E8DF652-ADCC-42EF-9095-552E1F20D975}" type="parTrans" cxnId="{AAC88024-2A03-4B30-B8D8-E89F2FE21430}">
      <dgm:prSet/>
      <dgm:spPr/>
      <dgm:t>
        <a:bodyPr/>
        <a:lstStyle/>
        <a:p>
          <a:endParaRPr lang="ru-RU"/>
        </a:p>
      </dgm:t>
    </dgm:pt>
    <dgm:pt modelId="{7C6C17F0-4089-41AE-829F-DA55D340679F}" type="sibTrans" cxnId="{AAC88024-2A03-4B30-B8D8-E89F2FE21430}">
      <dgm:prSet/>
      <dgm:spPr/>
      <dgm:t>
        <a:bodyPr/>
        <a:lstStyle/>
        <a:p>
          <a:endParaRPr lang="ru-RU"/>
        </a:p>
      </dgm:t>
    </dgm:pt>
    <dgm:pt modelId="{017D10FC-BC01-4AE4-B5E3-CC5F44641C2E}">
      <dgm:prSet/>
      <dgm:spPr/>
      <dgm:t>
        <a:bodyPr/>
        <a:lstStyle/>
        <a:p>
          <a:pPr algn="l"/>
          <a:r>
            <a:rPr lang="ru-RU" smtClean="0"/>
            <a:t>выделение предмета эксперимента</a:t>
          </a:r>
          <a:endParaRPr lang="ru-RU"/>
        </a:p>
      </dgm:t>
    </dgm:pt>
    <dgm:pt modelId="{656F4B65-5EC1-4D0A-A4B0-91B68EB10A97}" type="parTrans" cxnId="{F2353601-3E34-4A52-B983-2A88DB8881D8}">
      <dgm:prSet/>
      <dgm:spPr/>
      <dgm:t>
        <a:bodyPr/>
        <a:lstStyle/>
        <a:p>
          <a:endParaRPr lang="ru-RU"/>
        </a:p>
      </dgm:t>
    </dgm:pt>
    <dgm:pt modelId="{412AA1D0-7011-41D6-A52D-050A8C7C9782}" type="sibTrans" cxnId="{F2353601-3E34-4A52-B983-2A88DB8881D8}">
      <dgm:prSet/>
      <dgm:spPr/>
      <dgm:t>
        <a:bodyPr/>
        <a:lstStyle/>
        <a:p>
          <a:endParaRPr lang="ru-RU"/>
        </a:p>
      </dgm:t>
    </dgm:pt>
    <dgm:pt modelId="{442E8F8C-8244-4F82-AFE8-94B3CEED668D}" type="pres">
      <dgm:prSet presAssocID="{D7D69125-2428-4364-902F-CCB4C02BCC3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599AD8-F45A-4091-AFA7-AA531CDC7BB4}" type="pres">
      <dgm:prSet presAssocID="{3988164E-2E5D-4DD7-91BD-09D861F555D5}" presName="composite" presStyleCnt="0"/>
      <dgm:spPr/>
    </dgm:pt>
    <dgm:pt modelId="{0961EB79-C3D5-4803-AFB0-0D9B263D90FA}" type="pres">
      <dgm:prSet presAssocID="{3988164E-2E5D-4DD7-91BD-09D861F555D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03623C-EAEF-441D-A12D-812DA0BCF82C}" type="pres">
      <dgm:prSet presAssocID="{3988164E-2E5D-4DD7-91BD-09D861F555D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4E66E3-5A6C-4390-8C28-99ADAB8456BF}" type="pres">
      <dgm:prSet presAssocID="{73E32D23-B568-43E6-A57F-65E9FBEB7AED}" presName="sp" presStyleCnt="0"/>
      <dgm:spPr/>
    </dgm:pt>
    <dgm:pt modelId="{9B4C3D19-150D-44A7-8AD5-749E5D120137}" type="pres">
      <dgm:prSet presAssocID="{81838CDF-E80E-431C-B551-E34F5D581C36}" presName="composite" presStyleCnt="0"/>
      <dgm:spPr/>
    </dgm:pt>
    <dgm:pt modelId="{B4BBC6AC-99B2-4418-A9AD-06886C510C87}" type="pres">
      <dgm:prSet presAssocID="{81838CDF-E80E-431C-B551-E34F5D581C3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0E7CF1-0C59-467A-A091-804B9821CCFE}" type="pres">
      <dgm:prSet presAssocID="{81838CDF-E80E-431C-B551-E34F5D581C3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6140DC-8A9C-4475-8657-FF5835974DF1}" type="pres">
      <dgm:prSet presAssocID="{8D9E10B2-CD8D-4650-83F7-BC814BD7F76B}" presName="sp" presStyleCnt="0"/>
      <dgm:spPr/>
    </dgm:pt>
    <dgm:pt modelId="{29E3D6EE-8359-4D10-801A-9C26C210AF3B}" type="pres">
      <dgm:prSet presAssocID="{59C1AE6E-8642-4972-8E0D-C249A9D427BB}" presName="composite" presStyleCnt="0"/>
      <dgm:spPr/>
    </dgm:pt>
    <dgm:pt modelId="{DEC48634-7F4A-449C-AAC5-CA419AFD46C5}" type="pres">
      <dgm:prSet presAssocID="{59C1AE6E-8642-4972-8E0D-C249A9D427B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CE2FDF-EE38-4FC0-A39D-402EB6DD4A30}" type="pres">
      <dgm:prSet presAssocID="{59C1AE6E-8642-4972-8E0D-C249A9D427B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B79B44-325D-4B42-BFD6-D20CDED29E6C}" type="presOf" srcId="{D7D69125-2428-4364-902F-CCB4C02BCC3C}" destId="{442E8F8C-8244-4F82-AFE8-94B3CEED668D}" srcOrd="0" destOrd="0" presId="urn:microsoft.com/office/officeart/2005/8/layout/chevron2"/>
    <dgm:cxn modelId="{8FEE9FE0-D2D8-479A-8161-B89FB8B02219}" type="presOf" srcId="{59C1AE6E-8642-4972-8E0D-C249A9D427BB}" destId="{DEC48634-7F4A-449C-AAC5-CA419AFD46C5}" srcOrd="0" destOrd="0" presId="urn:microsoft.com/office/officeart/2005/8/layout/chevron2"/>
    <dgm:cxn modelId="{325CF9B7-30CC-4A59-B668-2B8C79CC4706}" type="presOf" srcId="{C85295E9-B3C9-41E1-BCC7-A0BDBCC14D5A}" destId="{1E0E7CF1-0C59-467A-A091-804B9821CCFE}" srcOrd="0" destOrd="1" presId="urn:microsoft.com/office/officeart/2005/8/layout/chevron2"/>
    <dgm:cxn modelId="{4C8E6E39-985F-4EA6-AA1A-F07D1CF6BAAA}" srcId="{3988164E-2E5D-4DD7-91BD-09D861F555D5}" destId="{AD1C6968-26F5-4369-94C2-1B5001B1CE25}" srcOrd="1" destOrd="0" parTransId="{22AC755E-D9C6-4333-B66B-75A2541ABEC2}" sibTransId="{50D765D0-423E-400D-BF1A-A6877C55E863}"/>
    <dgm:cxn modelId="{14EED694-7EFC-4F4E-84EA-76F079AF1A01}" srcId="{3988164E-2E5D-4DD7-91BD-09D861F555D5}" destId="{683A3E08-B404-4D9C-B88D-E6302FDFBCD7}" srcOrd="0" destOrd="0" parTransId="{37A7ABDB-C197-492A-932D-F4698A12155C}" sibTransId="{322D3B35-2676-4AE7-8638-D14B691B28E2}"/>
    <dgm:cxn modelId="{FA480DD3-A3E6-4606-BDDD-645ADB25D043}" type="presOf" srcId="{017D10FC-BC01-4AE4-B5E3-CC5F44641C2E}" destId="{C5CE2FDF-EE38-4FC0-A39D-402EB6DD4A30}" srcOrd="0" destOrd="1" presId="urn:microsoft.com/office/officeart/2005/8/layout/chevron2"/>
    <dgm:cxn modelId="{B74BD245-C9A0-40A6-8FA1-2C3BCD5FEB28}" type="presOf" srcId="{AD1C6968-26F5-4369-94C2-1B5001B1CE25}" destId="{3C03623C-EAEF-441D-A12D-812DA0BCF82C}" srcOrd="0" destOrd="1" presId="urn:microsoft.com/office/officeart/2005/8/layout/chevron2"/>
    <dgm:cxn modelId="{F2353601-3E34-4A52-B983-2A88DB8881D8}" srcId="{59C1AE6E-8642-4972-8E0D-C249A9D427BB}" destId="{017D10FC-BC01-4AE4-B5E3-CC5F44641C2E}" srcOrd="1" destOrd="0" parTransId="{656F4B65-5EC1-4D0A-A4B0-91B68EB10A97}" sibTransId="{412AA1D0-7011-41D6-A52D-050A8C7C9782}"/>
    <dgm:cxn modelId="{AAC88024-2A03-4B30-B8D8-E89F2FE21430}" srcId="{81838CDF-E80E-431C-B551-E34F5D581C36}" destId="{C85295E9-B3C9-41E1-BCC7-A0BDBCC14D5A}" srcOrd="1" destOrd="0" parTransId="{2E8DF652-ADCC-42EF-9095-552E1F20D975}" sibTransId="{7C6C17F0-4089-41AE-829F-DA55D340679F}"/>
    <dgm:cxn modelId="{CEF9612D-FE52-49FF-8931-994917F60F05}" type="presOf" srcId="{81838CDF-E80E-431C-B551-E34F5D581C36}" destId="{B4BBC6AC-99B2-4418-A9AD-06886C510C87}" srcOrd="0" destOrd="0" presId="urn:microsoft.com/office/officeart/2005/8/layout/chevron2"/>
    <dgm:cxn modelId="{B43A20A5-3312-4416-9FCE-24E1A90EAA5D}" type="presOf" srcId="{A328FDD2-0057-48AE-9327-38CD999D6E72}" destId="{C5CE2FDF-EE38-4FC0-A39D-402EB6DD4A30}" srcOrd="0" destOrd="0" presId="urn:microsoft.com/office/officeart/2005/8/layout/chevron2"/>
    <dgm:cxn modelId="{44F23BD2-F7A9-430B-AF72-B65333771435}" type="presOf" srcId="{683A3E08-B404-4D9C-B88D-E6302FDFBCD7}" destId="{3C03623C-EAEF-441D-A12D-812DA0BCF82C}" srcOrd="0" destOrd="0" presId="urn:microsoft.com/office/officeart/2005/8/layout/chevron2"/>
    <dgm:cxn modelId="{FA5C57B3-16BF-4548-8C84-77310EABDC66}" type="presOf" srcId="{3988164E-2E5D-4DD7-91BD-09D861F555D5}" destId="{0961EB79-C3D5-4803-AFB0-0D9B263D90FA}" srcOrd="0" destOrd="0" presId="urn:microsoft.com/office/officeart/2005/8/layout/chevron2"/>
    <dgm:cxn modelId="{F828E795-473D-485B-A9DB-050DEDE2205E}" srcId="{59C1AE6E-8642-4972-8E0D-C249A9D427BB}" destId="{A328FDD2-0057-48AE-9327-38CD999D6E72}" srcOrd="0" destOrd="0" parTransId="{12D8FB81-C1BE-4549-9DB2-90C4950732BE}" sibTransId="{CEE3B974-C21C-4A73-8372-6ACAF931AE9B}"/>
    <dgm:cxn modelId="{310145C8-F97B-4E0C-8461-0B3EDBC8A837}" srcId="{D7D69125-2428-4364-902F-CCB4C02BCC3C}" destId="{3988164E-2E5D-4DD7-91BD-09D861F555D5}" srcOrd="0" destOrd="0" parTransId="{9094506C-0770-4E7D-891C-4EDD068FF3F3}" sibTransId="{73E32D23-B568-43E6-A57F-65E9FBEB7AED}"/>
    <dgm:cxn modelId="{C25735D9-63C8-4770-A127-84A435318EEF}" srcId="{81838CDF-E80E-431C-B551-E34F5D581C36}" destId="{0BF1E646-568B-4A2A-B9FE-42516785D4FD}" srcOrd="0" destOrd="0" parTransId="{3A4CEB4C-1903-49B3-A26F-AB7135E3AC5C}" sibTransId="{B59C75DD-196B-40BC-B99D-FC8F49C362D7}"/>
    <dgm:cxn modelId="{299ED57A-2CEA-4849-9B85-EEEF977D7571}" srcId="{D7D69125-2428-4364-902F-CCB4C02BCC3C}" destId="{59C1AE6E-8642-4972-8E0D-C249A9D427BB}" srcOrd="2" destOrd="0" parTransId="{491F54B3-AB82-4350-8D73-A503A4F1DA6D}" sibTransId="{0B7EFC7A-9C95-48EE-ACC4-ABB14A7D5706}"/>
    <dgm:cxn modelId="{6FE62583-9A8B-448E-B501-212195739EFA}" srcId="{D7D69125-2428-4364-902F-CCB4C02BCC3C}" destId="{81838CDF-E80E-431C-B551-E34F5D581C36}" srcOrd="1" destOrd="0" parTransId="{0DBA749B-3895-4669-9632-D08F2F7B65B1}" sibTransId="{8D9E10B2-CD8D-4650-83F7-BC814BD7F76B}"/>
    <dgm:cxn modelId="{D18F3783-9000-4485-A627-267EBB7B5F6E}" type="presOf" srcId="{0BF1E646-568B-4A2A-B9FE-42516785D4FD}" destId="{1E0E7CF1-0C59-467A-A091-804B9821CCFE}" srcOrd="0" destOrd="0" presId="urn:microsoft.com/office/officeart/2005/8/layout/chevron2"/>
    <dgm:cxn modelId="{36DED5CB-1B2E-45D0-8BE6-E5800C7333CD}" type="presParOf" srcId="{442E8F8C-8244-4F82-AFE8-94B3CEED668D}" destId="{89599AD8-F45A-4091-AFA7-AA531CDC7BB4}" srcOrd="0" destOrd="0" presId="urn:microsoft.com/office/officeart/2005/8/layout/chevron2"/>
    <dgm:cxn modelId="{5787415B-EF81-448A-859B-8023542BA98D}" type="presParOf" srcId="{89599AD8-F45A-4091-AFA7-AA531CDC7BB4}" destId="{0961EB79-C3D5-4803-AFB0-0D9B263D90FA}" srcOrd="0" destOrd="0" presId="urn:microsoft.com/office/officeart/2005/8/layout/chevron2"/>
    <dgm:cxn modelId="{6E5B1439-C4EB-4448-9429-45F0F0613CCD}" type="presParOf" srcId="{89599AD8-F45A-4091-AFA7-AA531CDC7BB4}" destId="{3C03623C-EAEF-441D-A12D-812DA0BCF82C}" srcOrd="1" destOrd="0" presId="urn:microsoft.com/office/officeart/2005/8/layout/chevron2"/>
    <dgm:cxn modelId="{7E568B19-9C03-499A-B050-DE4BF798D63D}" type="presParOf" srcId="{442E8F8C-8244-4F82-AFE8-94B3CEED668D}" destId="{484E66E3-5A6C-4390-8C28-99ADAB8456BF}" srcOrd="1" destOrd="0" presId="urn:microsoft.com/office/officeart/2005/8/layout/chevron2"/>
    <dgm:cxn modelId="{E2200C7F-61F9-4787-860E-A9350BEE89B8}" type="presParOf" srcId="{442E8F8C-8244-4F82-AFE8-94B3CEED668D}" destId="{9B4C3D19-150D-44A7-8AD5-749E5D120137}" srcOrd="2" destOrd="0" presId="urn:microsoft.com/office/officeart/2005/8/layout/chevron2"/>
    <dgm:cxn modelId="{06ACEDFE-F1DF-4479-BDC3-8CF92C96E423}" type="presParOf" srcId="{9B4C3D19-150D-44A7-8AD5-749E5D120137}" destId="{B4BBC6AC-99B2-4418-A9AD-06886C510C87}" srcOrd="0" destOrd="0" presId="urn:microsoft.com/office/officeart/2005/8/layout/chevron2"/>
    <dgm:cxn modelId="{2BBF558B-74DA-458C-8297-78433FC7E770}" type="presParOf" srcId="{9B4C3D19-150D-44A7-8AD5-749E5D120137}" destId="{1E0E7CF1-0C59-467A-A091-804B9821CCFE}" srcOrd="1" destOrd="0" presId="urn:microsoft.com/office/officeart/2005/8/layout/chevron2"/>
    <dgm:cxn modelId="{901D99C9-1337-4FD3-8FA1-9C1AFD2C0E6B}" type="presParOf" srcId="{442E8F8C-8244-4F82-AFE8-94B3CEED668D}" destId="{326140DC-8A9C-4475-8657-FF5835974DF1}" srcOrd="3" destOrd="0" presId="urn:microsoft.com/office/officeart/2005/8/layout/chevron2"/>
    <dgm:cxn modelId="{52C303A0-2BD0-486E-9C74-01D5D8C7E606}" type="presParOf" srcId="{442E8F8C-8244-4F82-AFE8-94B3CEED668D}" destId="{29E3D6EE-8359-4D10-801A-9C26C210AF3B}" srcOrd="4" destOrd="0" presId="urn:microsoft.com/office/officeart/2005/8/layout/chevron2"/>
    <dgm:cxn modelId="{1EB7729A-EE2C-4C9C-8AE5-0E2C3715A785}" type="presParOf" srcId="{29E3D6EE-8359-4D10-801A-9C26C210AF3B}" destId="{DEC48634-7F4A-449C-AAC5-CA419AFD46C5}" srcOrd="0" destOrd="0" presId="urn:microsoft.com/office/officeart/2005/8/layout/chevron2"/>
    <dgm:cxn modelId="{42D351D4-5EA9-4023-9F8F-B1BB01D833AE}" type="presParOf" srcId="{29E3D6EE-8359-4D10-801A-9C26C210AF3B}" destId="{C5CE2FDF-EE38-4FC0-A39D-402EB6DD4A3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D69125-2428-4364-902F-CCB4C02BCC3C}" type="doc">
      <dgm:prSet loTypeId="urn:microsoft.com/office/officeart/2005/8/layout/chevron2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3988164E-2E5D-4DD7-91BD-09D861F555D5}">
      <dgm:prSet phldrT="[Текст]"/>
      <dgm:spPr/>
      <dgm:t>
        <a:bodyPr/>
        <a:lstStyle/>
        <a:p>
          <a:endParaRPr lang="ru-RU" dirty="0"/>
        </a:p>
      </dgm:t>
    </dgm:pt>
    <dgm:pt modelId="{9094506C-0770-4E7D-891C-4EDD068FF3F3}" type="parTrans" cxnId="{310145C8-F97B-4E0C-8461-0B3EDBC8A837}">
      <dgm:prSet/>
      <dgm:spPr/>
      <dgm:t>
        <a:bodyPr/>
        <a:lstStyle/>
        <a:p>
          <a:endParaRPr lang="ru-RU"/>
        </a:p>
      </dgm:t>
    </dgm:pt>
    <dgm:pt modelId="{73E32D23-B568-43E6-A57F-65E9FBEB7AED}" type="sibTrans" cxnId="{310145C8-F97B-4E0C-8461-0B3EDBC8A837}">
      <dgm:prSet/>
      <dgm:spPr/>
      <dgm:t>
        <a:bodyPr/>
        <a:lstStyle/>
        <a:p>
          <a:endParaRPr lang="ru-RU"/>
        </a:p>
      </dgm:t>
    </dgm:pt>
    <dgm:pt modelId="{683A3E08-B404-4D9C-B88D-E6302FDFBCD7}">
      <dgm:prSet phldrT="[Текст]" custT="1"/>
      <dgm:spPr/>
      <dgm:t>
        <a:bodyPr/>
        <a:lstStyle/>
        <a:p>
          <a:endParaRPr lang="ru-RU" sz="1800" dirty="0"/>
        </a:p>
      </dgm:t>
    </dgm:pt>
    <dgm:pt modelId="{37A7ABDB-C197-492A-932D-F4698A12155C}" type="parTrans" cxnId="{14EED694-7EFC-4F4E-84EA-76F079AF1A01}">
      <dgm:prSet/>
      <dgm:spPr/>
      <dgm:t>
        <a:bodyPr/>
        <a:lstStyle/>
        <a:p>
          <a:endParaRPr lang="ru-RU"/>
        </a:p>
      </dgm:t>
    </dgm:pt>
    <dgm:pt modelId="{322D3B35-2676-4AE7-8638-D14B691B28E2}" type="sibTrans" cxnId="{14EED694-7EFC-4F4E-84EA-76F079AF1A01}">
      <dgm:prSet/>
      <dgm:spPr/>
      <dgm:t>
        <a:bodyPr/>
        <a:lstStyle/>
        <a:p>
          <a:endParaRPr lang="ru-RU"/>
        </a:p>
      </dgm:t>
    </dgm:pt>
    <dgm:pt modelId="{81838CDF-E80E-431C-B551-E34F5D581C36}">
      <dgm:prSet phldrT="[Текст]"/>
      <dgm:spPr/>
      <dgm:t>
        <a:bodyPr/>
        <a:lstStyle/>
        <a:p>
          <a:endParaRPr lang="ru-RU" dirty="0"/>
        </a:p>
      </dgm:t>
    </dgm:pt>
    <dgm:pt modelId="{0DBA749B-3895-4669-9632-D08F2F7B65B1}" type="parTrans" cxnId="{6FE62583-9A8B-448E-B501-212195739EFA}">
      <dgm:prSet/>
      <dgm:spPr/>
      <dgm:t>
        <a:bodyPr/>
        <a:lstStyle/>
        <a:p>
          <a:endParaRPr lang="ru-RU"/>
        </a:p>
      </dgm:t>
    </dgm:pt>
    <dgm:pt modelId="{8D9E10B2-CD8D-4650-83F7-BC814BD7F76B}" type="sibTrans" cxnId="{6FE62583-9A8B-448E-B501-212195739EFA}">
      <dgm:prSet/>
      <dgm:spPr/>
      <dgm:t>
        <a:bodyPr/>
        <a:lstStyle/>
        <a:p>
          <a:endParaRPr lang="ru-RU"/>
        </a:p>
      </dgm:t>
    </dgm:pt>
    <dgm:pt modelId="{0BF1E646-568B-4A2A-B9FE-42516785D4FD}">
      <dgm:prSet phldrT="[Текст]" custT="1"/>
      <dgm:spPr/>
      <dgm:t>
        <a:bodyPr/>
        <a:lstStyle/>
        <a:p>
          <a:endParaRPr lang="ru-RU" sz="1800" dirty="0"/>
        </a:p>
      </dgm:t>
    </dgm:pt>
    <dgm:pt modelId="{3A4CEB4C-1903-49B3-A26F-AB7135E3AC5C}" type="parTrans" cxnId="{C25735D9-63C8-4770-A127-84A435318EEF}">
      <dgm:prSet/>
      <dgm:spPr/>
      <dgm:t>
        <a:bodyPr/>
        <a:lstStyle/>
        <a:p>
          <a:endParaRPr lang="ru-RU"/>
        </a:p>
      </dgm:t>
    </dgm:pt>
    <dgm:pt modelId="{B59C75DD-196B-40BC-B99D-FC8F49C362D7}" type="sibTrans" cxnId="{C25735D9-63C8-4770-A127-84A435318EEF}">
      <dgm:prSet/>
      <dgm:spPr/>
      <dgm:t>
        <a:bodyPr/>
        <a:lstStyle/>
        <a:p>
          <a:endParaRPr lang="ru-RU"/>
        </a:p>
      </dgm:t>
    </dgm:pt>
    <dgm:pt modelId="{59C1AE6E-8642-4972-8E0D-C249A9D427BB}">
      <dgm:prSet phldrT="[Текст]"/>
      <dgm:spPr/>
      <dgm:t>
        <a:bodyPr/>
        <a:lstStyle/>
        <a:p>
          <a:endParaRPr lang="ru-RU" dirty="0"/>
        </a:p>
      </dgm:t>
    </dgm:pt>
    <dgm:pt modelId="{491F54B3-AB82-4350-8D73-A503A4F1DA6D}" type="parTrans" cxnId="{299ED57A-2CEA-4849-9B85-EEEF977D7571}">
      <dgm:prSet/>
      <dgm:spPr/>
      <dgm:t>
        <a:bodyPr/>
        <a:lstStyle/>
        <a:p>
          <a:endParaRPr lang="ru-RU"/>
        </a:p>
      </dgm:t>
    </dgm:pt>
    <dgm:pt modelId="{0B7EFC7A-9C95-48EE-ACC4-ABB14A7D5706}" type="sibTrans" cxnId="{299ED57A-2CEA-4849-9B85-EEEF977D7571}">
      <dgm:prSet/>
      <dgm:spPr/>
      <dgm:t>
        <a:bodyPr/>
        <a:lstStyle/>
        <a:p>
          <a:endParaRPr lang="ru-RU"/>
        </a:p>
      </dgm:t>
    </dgm:pt>
    <dgm:pt modelId="{A328FDD2-0057-48AE-9327-38CD999D6E72}">
      <dgm:prSet phldrT="[Текст]" custT="1"/>
      <dgm:spPr/>
      <dgm:t>
        <a:bodyPr/>
        <a:lstStyle/>
        <a:p>
          <a:pPr algn="l"/>
          <a:endParaRPr lang="ru-RU" sz="1800" dirty="0"/>
        </a:p>
      </dgm:t>
    </dgm:pt>
    <dgm:pt modelId="{12D8FB81-C1BE-4549-9DB2-90C4950732BE}" type="parTrans" cxnId="{F828E795-473D-485B-A9DB-050DEDE2205E}">
      <dgm:prSet/>
      <dgm:spPr/>
      <dgm:t>
        <a:bodyPr/>
        <a:lstStyle/>
        <a:p>
          <a:endParaRPr lang="ru-RU"/>
        </a:p>
      </dgm:t>
    </dgm:pt>
    <dgm:pt modelId="{CEE3B974-C21C-4A73-8372-6ACAF931AE9B}" type="sibTrans" cxnId="{F828E795-473D-485B-A9DB-050DEDE2205E}">
      <dgm:prSet/>
      <dgm:spPr/>
      <dgm:t>
        <a:bodyPr/>
        <a:lstStyle/>
        <a:p>
          <a:endParaRPr lang="ru-RU"/>
        </a:p>
      </dgm:t>
    </dgm:pt>
    <dgm:pt modelId="{3437AA76-2465-46CD-A85C-48645C9476E4}">
      <dgm:prSet/>
      <dgm:spPr/>
      <dgm:t>
        <a:bodyPr/>
        <a:lstStyle/>
        <a:p>
          <a:r>
            <a:rPr lang="ru-RU" smtClean="0"/>
            <a:t>выбор контрольных, факторных и нейтральных признаков</a:t>
          </a:r>
          <a:endParaRPr lang="ru-RU"/>
        </a:p>
      </dgm:t>
    </dgm:pt>
    <dgm:pt modelId="{B4B0D3A5-D511-46AC-940F-C7EF26388A48}" type="parTrans" cxnId="{2D951CD3-DA16-43B7-97C0-6FDF3570369D}">
      <dgm:prSet/>
      <dgm:spPr/>
      <dgm:t>
        <a:bodyPr/>
        <a:lstStyle/>
        <a:p>
          <a:endParaRPr lang="ru-RU"/>
        </a:p>
      </dgm:t>
    </dgm:pt>
    <dgm:pt modelId="{8B708ACE-5358-4E3C-BAEE-3A035F9485D3}" type="sibTrans" cxnId="{2D951CD3-DA16-43B7-97C0-6FDF3570369D}">
      <dgm:prSet/>
      <dgm:spPr/>
      <dgm:t>
        <a:bodyPr/>
        <a:lstStyle/>
        <a:p>
          <a:endParaRPr lang="ru-RU"/>
        </a:p>
      </dgm:t>
    </dgm:pt>
    <dgm:pt modelId="{E585D7B3-955A-49AF-A995-00E7CB6C8D45}">
      <dgm:prSet custT="1"/>
      <dgm:spPr/>
      <dgm:t>
        <a:bodyPr/>
        <a:lstStyle/>
        <a:p>
          <a:r>
            <a:rPr lang="ru-RU" sz="2800" dirty="0" smtClean="0"/>
            <a:t>определение условий эксперимента и создание экспериментальной ситуации</a:t>
          </a:r>
          <a:endParaRPr lang="ru-RU" sz="2800" dirty="0"/>
        </a:p>
      </dgm:t>
    </dgm:pt>
    <dgm:pt modelId="{EBC68DF0-3E32-402F-9958-59DF61652FD2}" type="parTrans" cxnId="{0F65F804-1F4E-493E-AC53-D39F5FEAF8CD}">
      <dgm:prSet/>
      <dgm:spPr/>
      <dgm:t>
        <a:bodyPr/>
        <a:lstStyle/>
        <a:p>
          <a:endParaRPr lang="ru-RU"/>
        </a:p>
      </dgm:t>
    </dgm:pt>
    <dgm:pt modelId="{327C7270-B710-4114-B4B6-2767812A3DB1}" type="sibTrans" cxnId="{0F65F804-1F4E-493E-AC53-D39F5FEAF8CD}">
      <dgm:prSet/>
      <dgm:spPr/>
      <dgm:t>
        <a:bodyPr/>
        <a:lstStyle/>
        <a:p>
          <a:endParaRPr lang="ru-RU"/>
        </a:p>
      </dgm:t>
    </dgm:pt>
    <dgm:pt modelId="{4B7F2099-E07C-4016-AA11-E25F24314CC2}">
      <dgm:prSet/>
      <dgm:spPr/>
      <dgm:t>
        <a:bodyPr/>
        <a:lstStyle/>
        <a:p>
          <a:r>
            <a:rPr lang="ru-RU" smtClean="0"/>
            <a:t>формулировку гипотез и определение задач</a:t>
          </a:r>
          <a:endParaRPr lang="ru-RU"/>
        </a:p>
      </dgm:t>
    </dgm:pt>
    <dgm:pt modelId="{F2CFD0D0-F4FC-4D68-B70D-2693ED345319}" type="parTrans" cxnId="{C17E95AA-9689-4A7E-BAB9-72C3A16C4C18}">
      <dgm:prSet/>
      <dgm:spPr/>
      <dgm:t>
        <a:bodyPr/>
        <a:lstStyle/>
        <a:p>
          <a:endParaRPr lang="ru-RU"/>
        </a:p>
      </dgm:t>
    </dgm:pt>
    <dgm:pt modelId="{E3ECC857-46AE-4D3F-9C1E-7777F898DBBC}" type="sibTrans" cxnId="{C17E95AA-9689-4A7E-BAB9-72C3A16C4C18}">
      <dgm:prSet/>
      <dgm:spPr/>
      <dgm:t>
        <a:bodyPr/>
        <a:lstStyle/>
        <a:p>
          <a:endParaRPr lang="ru-RU"/>
        </a:p>
      </dgm:t>
    </dgm:pt>
    <dgm:pt modelId="{442E8F8C-8244-4F82-AFE8-94B3CEED668D}" type="pres">
      <dgm:prSet presAssocID="{D7D69125-2428-4364-902F-CCB4C02BCC3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599AD8-F45A-4091-AFA7-AA531CDC7BB4}" type="pres">
      <dgm:prSet presAssocID="{3988164E-2E5D-4DD7-91BD-09D861F555D5}" presName="composite" presStyleCnt="0"/>
      <dgm:spPr/>
    </dgm:pt>
    <dgm:pt modelId="{0961EB79-C3D5-4803-AFB0-0D9B263D90FA}" type="pres">
      <dgm:prSet presAssocID="{3988164E-2E5D-4DD7-91BD-09D861F555D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03623C-EAEF-441D-A12D-812DA0BCF82C}" type="pres">
      <dgm:prSet presAssocID="{3988164E-2E5D-4DD7-91BD-09D861F555D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4E66E3-5A6C-4390-8C28-99ADAB8456BF}" type="pres">
      <dgm:prSet presAssocID="{73E32D23-B568-43E6-A57F-65E9FBEB7AED}" presName="sp" presStyleCnt="0"/>
      <dgm:spPr/>
    </dgm:pt>
    <dgm:pt modelId="{9B4C3D19-150D-44A7-8AD5-749E5D120137}" type="pres">
      <dgm:prSet presAssocID="{81838CDF-E80E-431C-B551-E34F5D581C36}" presName="composite" presStyleCnt="0"/>
      <dgm:spPr/>
    </dgm:pt>
    <dgm:pt modelId="{B4BBC6AC-99B2-4418-A9AD-06886C510C87}" type="pres">
      <dgm:prSet presAssocID="{81838CDF-E80E-431C-B551-E34F5D581C3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0E7CF1-0C59-467A-A091-804B9821CCFE}" type="pres">
      <dgm:prSet presAssocID="{81838CDF-E80E-431C-B551-E34F5D581C3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6140DC-8A9C-4475-8657-FF5835974DF1}" type="pres">
      <dgm:prSet presAssocID="{8D9E10B2-CD8D-4650-83F7-BC814BD7F76B}" presName="sp" presStyleCnt="0"/>
      <dgm:spPr/>
    </dgm:pt>
    <dgm:pt modelId="{29E3D6EE-8359-4D10-801A-9C26C210AF3B}" type="pres">
      <dgm:prSet presAssocID="{59C1AE6E-8642-4972-8E0D-C249A9D427BB}" presName="composite" presStyleCnt="0"/>
      <dgm:spPr/>
    </dgm:pt>
    <dgm:pt modelId="{DEC48634-7F4A-449C-AAC5-CA419AFD46C5}" type="pres">
      <dgm:prSet presAssocID="{59C1AE6E-8642-4972-8E0D-C249A9D427B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CE2FDF-EE38-4FC0-A39D-402EB6DD4A30}" type="pres">
      <dgm:prSet presAssocID="{59C1AE6E-8642-4972-8E0D-C249A9D427B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5A8031-6196-43FB-B91F-5A751028EAE0}" type="presOf" srcId="{4B7F2099-E07C-4016-AA11-E25F24314CC2}" destId="{C5CE2FDF-EE38-4FC0-A39D-402EB6DD4A30}" srcOrd="0" destOrd="1" presId="urn:microsoft.com/office/officeart/2005/8/layout/chevron2"/>
    <dgm:cxn modelId="{299ED57A-2CEA-4849-9B85-EEEF977D7571}" srcId="{D7D69125-2428-4364-902F-CCB4C02BCC3C}" destId="{59C1AE6E-8642-4972-8E0D-C249A9D427BB}" srcOrd="2" destOrd="0" parTransId="{491F54B3-AB82-4350-8D73-A503A4F1DA6D}" sibTransId="{0B7EFC7A-9C95-48EE-ACC4-ABB14A7D5706}"/>
    <dgm:cxn modelId="{68DD681D-ABC6-491B-A731-4321CED835AC}" type="presOf" srcId="{0BF1E646-568B-4A2A-B9FE-42516785D4FD}" destId="{1E0E7CF1-0C59-467A-A091-804B9821CCFE}" srcOrd="0" destOrd="0" presId="urn:microsoft.com/office/officeart/2005/8/layout/chevron2"/>
    <dgm:cxn modelId="{6FE62583-9A8B-448E-B501-212195739EFA}" srcId="{D7D69125-2428-4364-902F-CCB4C02BCC3C}" destId="{81838CDF-E80E-431C-B551-E34F5D581C36}" srcOrd="1" destOrd="0" parTransId="{0DBA749B-3895-4669-9632-D08F2F7B65B1}" sibTransId="{8D9E10B2-CD8D-4650-83F7-BC814BD7F76B}"/>
    <dgm:cxn modelId="{2D951CD3-DA16-43B7-97C0-6FDF3570369D}" srcId="{3988164E-2E5D-4DD7-91BD-09D861F555D5}" destId="{3437AA76-2465-46CD-A85C-48645C9476E4}" srcOrd="1" destOrd="0" parTransId="{B4B0D3A5-D511-46AC-940F-C7EF26388A48}" sibTransId="{8B708ACE-5358-4E3C-BAEE-3A035F9485D3}"/>
    <dgm:cxn modelId="{39D0C165-C9B7-4CDF-8E00-E970A59F6208}" type="presOf" srcId="{683A3E08-B404-4D9C-B88D-E6302FDFBCD7}" destId="{3C03623C-EAEF-441D-A12D-812DA0BCF82C}" srcOrd="0" destOrd="0" presId="urn:microsoft.com/office/officeart/2005/8/layout/chevron2"/>
    <dgm:cxn modelId="{99088AE3-4CBB-4544-9B54-E7FFC0D0A6FC}" type="presOf" srcId="{D7D69125-2428-4364-902F-CCB4C02BCC3C}" destId="{442E8F8C-8244-4F82-AFE8-94B3CEED668D}" srcOrd="0" destOrd="0" presId="urn:microsoft.com/office/officeart/2005/8/layout/chevron2"/>
    <dgm:cxn modelId="{0F65F804-1F4E-493E-AC53-D39F5FEAF8CD}" srcId="{81838CDF-E80E-431C-B551-E34F5D581C36}" destId="{E585D7B3-955A-49AF-A995-00E7CB6C8D45}" srcOrd="1" destOrd="0" parTransId="{EBC68DF0-3E32-402F-9958-59DF61652FD2}" sibTransId="{327C7270-B710-4114-B4B6-2767812A3DB1}"/>
    <dgm:cxn modelId="{0CCAB88A-788E-45B5-BCE4-D5AFDCBA90F8}" type="presOf" srcId="{E585D7B3-955A-49AF-A995-00E7CB6C8D45}" destId="{1E0E7CF1-0C59-467A-A091-804B9821CCFE}" srcOrd="0" destOrd="1" presId="urn:microsoft.com/office/officeart/2005/8/layout/chevron2"/>
    <dgm:cxn modelId="{EB519F4F-B433-415B-82B9-22CCFD083CEB}" type="presOf" srcId="{A328FDD2-0057-48AE-9327-38CD999D6E72}" destId="{C5CE2FDF-EE38-4FC0-A39D-402EB6DD4A30}" srcOrd="0" destOrd="0" presId="urn:microsoft.com/office/officeart/2005/8/layout/chevron2"/>
    <dgm:cxn modelId="{F828E795-473D-485B-A9DB-050DEDE2205E}" srcId="{59C1AE6E-8642-4972-8E0D-C249A9D427BB}" destId="{A328FDD2-0057-48AE-9327-38CD999D6E72}" srcOrd="0" destOrd="0" parTransId="{12D8FB81-C1BE-4549-9DB2-90C4950732BE}" sibTransId="{CEE3B974-C21C-4A73-8372-6ACAF931AE9B}"/>
    <dgm:cxn modelId="{178B18A6-8CBF-4896-BE28-3A9C57F90849}" type="presOf" srcId="{81838CDF-E80E-431C-B551-E34F5D581C36}" destId="{B4BBC6AC-99B2-4418-A9AD-06886C510C87}" srcOrd="0" destOrd="0" presId="urn:microsoft.com/office/officeart/2005/8/layout/chevron2"/>
    <dgm:cxn modelId="{2F78F260-F5F5-4530-8D3E-9D2A24FA3A7C}" type="presOf" srcId="{59C1AE6E-8642-4972-8E0D-C249A9D427BB}" destId="{DEC48634-7F4A-449C-AAC5-CA419AFD46C5}" srcOrd="0" destOrd="0" presId="urn:microsoft.com/office/officeart/2005/8/layout/chevron2"/>
    <dgm:cxn modelId="{310145C8-F97B-4E0C-8461-0B3EDBC8A837}" srcId="{D7D69125-2428-4364-902F-CCB4C02BCC3C}" destId="{3988164E-2E5D-4DD7-91BD-09D861F555D5}" srcOrd="0" destOrd="0" parTransId="{9094506C-0770-4E7D-891C-4EDD068FF3F3}" sibTransId="{73E32D23-B568-43E6-A57F-65E9FBEB7AED}"/>
    <dgm:cxn modelId="{C25735D9-63C8-4770-A127-84A435318EEF}" srcId="{81838CDF-E80E-431C-B551-E34F5D581C36}" destId="{0BF1E646-568B-4A2A-B9FE-42516785D4FD}" srcOrd="0" destOrd="0" parTransId="{3A4CEB4C-1903-49B3-A26F-AB7135E3AC5C}" sibTransId="{B59C75DD-196B-40BC-B99D-FC8F49C362D7}"/>
    <dgm:cxn modelId="{769FF967-4663-4FB7-A55D-4DF16D1D5E23}" type="presOf" srcId="{3988164E-2E5D-4DD7-91BD-09D861F555D5}" destId="{0961EB79-C3D5-4803-AFB0-0D9B263D90FA}" srcOrd="0" destOrd="0" presId="urn:microsoft.com/office/officeart/2005/8/layout/chevron2"/>
    <dgm:cxn modelId="{C17E95AA-9689-4A7E-BAB9-72C3A16C4C18}" srcId="{59C1AE6E-8642-4972-8E0D-C249A9D427BB}" destId="{4B7F2099-E07C-4016-AA11-E25F24314CC2}" srcOrd="1" destOrd="0" parTransId="{F2CFD0D0-F4FC-4D68-B70D-2693ED345319}" sibTransId="{E3ECC857-46AE-4D3F-9C1E-7777F898DBBC}"/>
    <dgm:cxn modelId="{14EED694-7EFC-4F4E-84EA-76F079AF1A01}" srcId="{3988164E-2E5D-4DD7-91BD-09D861F555D5}" destId="{683A3E08-B404-4D9C-B88D-E6302FDFBCD7}" srcOrd="0" destOrd="0" parTransId="{37A7ABDB-C197-492A-932D-F4698A12155C}" sibTransId="{322D3B35-2676-4AE7-8638-D14B691B28E2}"/>
    <dgm:cxn modelId="{A9070681-8758-4263-9F7D-52B78B361AD3}" type="presOf" srcId="{3437AA76-2465-46CD-A85C-48645C9476E4}" destId="{3C03623C-EAEF-441D-A12D-812DA0BCF82C}" srcOrd="0" destOrd="1" presId="urn:microsoft.com/office/officeart/2005/8/layout/chevron2"/>
    <dgm:cxn modelId="{0F740658-BB48-480A-BCAA-59A3F0C8F1E2}" type="presParOf" srcId="{442E8F8C-8244-4F82-AFE8-94B3CEED668D}" destId="{89599AD8-F45A-4091-AFA7-AA531CDC7BB4}" srcOrd="0" destOrd="0" presId="urn:microsoft.com/office/officeart/2005/8/layout/chevron2"/>
    <dgm:cxn modelId="{69CC1F06-BC93-49CD-90D2-4BC81AD1D41E}" type="presParOf" srcId="{89599AD8-F45A-4091-AFA7-AA531CDC7BB4}" destId="{0961EB79-C3D5-4803-AFB0-0D9B263D90FA}" srcOrd="0" destOrd="0" presId="urn:microsoft.com/office/officeart/2005/8/layout/chevron2"/>
    <dgm:cxn modelId="{291A0D0A-D4BE-48D7-86FE-62A4085EDDEC}" type="presParOf" srcId="{89599AD8-F45A-4091-AFA7-AA531CDC7BB4}" destId="{3C03623C-EAEF-441D-A12D-812DA0BCF82C}" srcOrd="1" destOrd="0" presId="urn:microsoft.com/office/officeart/2005/8/layout/chevron2"/>
    <dgm:cxn modelId="{7F183721-38C0-44FC-82A0-7FA1B241BEF4}" type="presParOf" srcId="{442E8F8C-8244-4F82-AFE8-94B3CEED668D}" destId="{484E66E3-5A6C-4390-8C28-99ADAB8456BF}" srcOrd="1" destOrd="0" presId="urn:microsoft.com/office/officeart/2005/8/layout/chevron2"/>
    <dgm:cxn modelId="{4E14F6AD-5192-48ED-8560-3816D97C9013}" type="presParOf" srcId="{442E8F8C-8244-4F82-AFE8-94B3CEED668D}" destId="{9B4C3D19-150D-44A7-8AD5-749E5D120137}" srcOrd="2" destOrd="0" presId="urn:microsoft.com/office/officeart/2005/8/layout/chevron2"/>
    <dgm:cxn modelId="{97DE8E78-7AE0-4564-A314-0E4017ACE08D}" type="presParOf" srcId="{9B4C3D19-150D-44A7-8AD5-749E5D120137}" destId="{B4BBC6AC-99B2-4418-A9AD-06886C510C87}" srcOrd="0" destOrd="0" presId="urn:microsoft.com/office/officeart/2005/8/layout/chevron2"/>
    <dgm:cxn modelId="{A13E18A5-19B7-44A6-91FB-EAD1BD63BACC}" type="presParOf" srcId="{9B4C3D19-150D-44A7-8AD5-749E5D120137}" destId="{1E0E7CF1-0C59-467A-A091-804B9821CCFE}" srcOrd="1" destOrd="0" presId="urn:microsoft.com/office/officeart/2005/8/layout/chevron2"/>
    <dgm:cxn modelId="{32C4F102-7BD1-4849-AC65-AA666DB79DCB}" type="presParOf" srcId="{442E8F8C-8244-4F82-AFE8-94B3CEED668D}" destId="{326140DC-8A9C-4475-8657-FF5835974DF1}" srcOrd="3" destOrd="0" presId="urn:microsoft.com/office/officeart/2005/8/layout/chevron2"/>
    <dgm:cxn modelId="{B3D96CDD-06B4-4AFC-B05A-524A8185665C}" type="presParOf" srcId="{442E8F8C-8244-4F82-AFE8-94B3CEED668D}" destId="{29E3D6EE-8359-4D10-801A-9C26C210AF3B}" srcOrd="4" destOrd="0" presId="urn:microsoft.com/office/officeart/2005/8/layout/chevron2"/>
    <dgm:cxn modelId="{A4D6FA3E-6116-4FD9-AD9A-0BE62329684A}" type="presParOf" srcId="{29E3D6EE-8359-4D10-801A-9C26C210AF3B}" destId="{DEC48634-7F4A-449C-AAC5-CA419AFD46C5}" srcOrd="0" destOrd="0" presId="urn:microsoft.com/office/officeart/2005/8/layout/chevron2"/>
    <dgm:cxn modelId="{155B53F7-A2CD-43DE-BAEC-8218EC22C2A4}" type="presParOf" srcId="{29E3D6EE-8359-4D10-801A-9C26C210AF3B}" destId="{C5CE2FDF-EE38-4FC0-A39D-402EB6DD4A3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D69125-2428-4364-902F-CCB4C02BCC3C}" type="doc">
      <dgm:prSet loTypeId="urn:microsoft.com/office/officeart/2005/8/layout/chevron2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3988164E-2E5D-4DD7-91BD-09D861F555D5}">
      <dgm:prSet phldrT="[Текст]"/>
      <dgm:spPr/>
      <dgm:t>
        <a:bodyPr/>
        <a:lstStyle/>
        <a:p>
          <a:endParaRPr lang="ru-RU" dirty="0"/>
        </a:p>
      </dgm:t>
    </dgm:pt>
    <dgm:pt modelId="{9094506C-0770-4E7D-891C-4EDD068FF3F3}" type="parTrans" cxnId="{310145C8-F97B-4E0C-8461-0B3EDBC8A837}">
      <dgm:prSet/>
      <dgm:spPr/>
      <dgm:t>
        <a:bodyPr/>
        <a:lstStyle/>
        <a:p>
          <a:endParaRPr lang="ru-RU"/>
        </a:p>
      </dgm:t>
    </dgm:pt>
    <dgm:pt modelId="{73E32D23-B568-43E6-A57F-65E9FBEB7AED}" type="sibTrans" cxnId="{310145C8-F97B-4E0C-8461-0B3EDBC8A837}">
      <dgm:prSet/>
      <dgm:spPr/>
      <dgm:t>
        <a:bodyPr/>
        <a:lstStyle/>
        <a:p>
          <a:endParaRPr lang="ru-RU"/>
        </a:p>
      </dgm:t>
    </dgm:pt>
    <dgm:pt modelId="{683A3E08-B404-4D9C-B88D-E6302FDFBCD7}">
      <dgm:prSet phldrT="[Текст]" custT="1"/>
      <dgm:spPr/>
      <dgm:t>
        <a:bodyPr/>
        <a:lstStyle/>
        <a:p>
          <a:endParaRPr lang="ru-RU" sz="1800" dirty="0"/>
        </a:p>
      </dgm:t>
    </dgm:pt>
    <dgm:pt modelId="{37A7ABDB-C197-492A-932D-F4698A12155C}" type="parTrans" cxnId="{14EED694-7EFC-4F4E-84EA-76F079AF1A01}">
      <dgm:prSet/>
      <dgm:spPr/>
      <dgm:t>
        <a:bodyPr/>
        <a:lstStyle/>
        <a:p>
          <a:endParaRPr lang="ru-RU"/>
        </a:p>
      </dgm:t>
    </dgm:pt>
    <dgm:pt modelId="{322D3B35-2676-4AE7-8638-D14B691B28E2}" type="sibTrans" cxnId="{14EED694-7EFC-4F4E-84EA-76F079AF1A01}">
      <dgm:prSet/>
      <dgm:spPr/>
      <dgm:t>
        <a:bodyPr/>
        <a:lstStyle/>
        <a:p>
          <a:endParaRPr lang="ru-RU"/>
        </a:p>
      </dgm:t>
    </dgm:pt>
    <dgm:pt modelId="{81838CDF-E80E-431C-B551-E34F5D581C36}">
      <dgm:prSet phldrT="[Текст]"/>
      <dgm:spPr/>
      <dgm:t>
        <a:bodyPr/>
        <a:lstStyle/>
        <a:p>
          <a:endParaRPr lang="ru-RU" dirty="0"/>
        </a:p>
      </dgm:t>
    </dgm:pt>
    <dgm:pt modelId="{0DBA749B-3895-4669-9632-D08F2F7B65B1}" type="parTrans" cxnId="{6FE62583-9A8B-448E-B501-212195739EFA}">
      <dgm:prSet/>
      <dgm:spPr/>
      <dgm:t>
        <a:bodyPr/>
        <a:lstStyle/>
        <a:p>
          <a:endParaRPr lang="ru-RU"/>
        </a:p>
      </dgm:t>
    </dgm:pt>
    <dgm:pt modelId="{8D9E10B2-CD8D-4650-83F7-BC814BD7F76B}" type="sibTrans" cxnId="{6FE62583-9A8B-448E-B501-212195739EFA}">
      <dgm:prSet/>
      <dgm:spPr/>
      <dgm:t>
        <a:bodyPr/>
        <a:lstStyle/>
        <a:p>
          <a:endParaRPr lang="ru-RU"/>
        </a:p>
      </dgm:t>
    </dgm:pt>
    <dgm:pt modelId="{0BF1E646-568B-4A2A-B9FE-42516785D4FD}">
      <dgm:prSet phldrT="[Текст]" custT="1"/>
      <dgm:spPr/>
      <dgm:t>
        <a:bodyPr/>
        <a:lstStyle/>
        <a:p>
          <a:endParaRPr lang="ru-RU" sz="1800" dirty="0"/>
        </a:p>
      </dgm:t>
    </dgm:pt>
    <dgm:pt modelId="{3A4CEB4C-1903-49B3-A26F-AB7135E3AC5C}" type="parTrans" cxnId="{C25735D9-63C8-4770-A127-84A435318EEF}">
      <dgm:prSet/>
      <dgm:spPr/>
      <dgm:t>
        <a:bodyPr/>
        <a:lstStyle/>
        <a:p>
          <a:endParaRPr lang="ru-RU"/>
        </a:p>
      </dgm:t>
    </dgm:pt>
    <dgm:pt modelId="{B59C75DD-196B-40BC-B99D-FC8F49C362D7}" type="sibTrans" cxnId="{C25735D9-63C8-4770-A127-84A435318EEF}">
      <dgm:prSet/>
      <dgm:spPr/>
      <dgm:t>
        <a:bodyPr/>
        <a:lstStyle/>
        <a:p>
          <a:endParaRPr lang="ru-RU"/>
        </a:p>
      </dgm:t>
    </dgm:pt>
    <dgm:pt modelId="{59C1AE6E-8642-4972-8E0D-C249A9D427BB}">
      <dgm:prSet phldrT="[Текст]"/>
      <dgm:spPr/>
      <dgm:t>
        <a:bodyPr/>
        <a:lstStyle/>
        <a:p>
          <a:endParaRPr lang="ru-RU" dirty="0"/>
        </a:p>
      </dgm:t>
    </dgm:pt>
    <dgm:pt modelId="{491F54B3-AB82-4350-8D73-A503A4F1DA6D}" type="parTrans" cxnId="{299ED57A-2CEA-4849-9B85-EEEF977D7571}">
      <dgm:prSet/>
      <dgm:spPr/>
      <dgm:t>
        <a:bodyPr/>
        <a:lstStyle/>
        <a:p>
          <a:endParaRPr lang="ru-RU"/>
        </a:p>
      </dgm:t>
    </dgm:pt>
    <dgm:pt modelId="{0B7EFC7A-9C95-48EE-ACC4-ABB14A7D5706}" type="sibTrans" cxnId="{299ED57A-2CEA-4849-9B85-EEEF977D7571}">
      <dgm:prSet/>
      <dgm:spPr/>
      <dgm:t>
        <a:bodyPr/>
        <a:lstStyle/>
        <a:p>
          <a:endParaRPr lang="ru-RU"/>
        </a:p>
      </dgm:t>
    </dgm:pt>
    <dgm:pt modelId="{A328FDD2-0057-48AE-9327-38CD999D6E72}">
      <dgm:prSet phldrT="[Текст]" custT="1"/>
      <dgm:spPr/>
      <dgm:t>
        <a:bodyPr/>
        <a:lstStyle/>
        <a:p>
          <a:pPr algn="l"/>
          <a:endParaRPr lang="ru-RU" sz="1800" dirty="0"/>
        </a:p>
      </dgm:t>
    </dgm:pt>
    <dgm:pt modelId="{12D8FB81-C1BE-4549-9DB2-90C4950732BE}" type="parTrans" cxnId="{F828E795-473D-485B-A9DB-050DEDE2205E}">
      <dgm:prSet/>
      <dgm:spPr/>
      <dgm:t>
        <a:bodyPr/>
        <a:lstStyle/>
        <a:p>
          <a:endParaRPr lang="ru-RU"/>
        </a:p>
      </dgm:t>
    </dgm:pt>
    <dgm:pt modelId="{CEE3B974-C21C-4A73-8372-6ACAF931AE9B}" type="sibTrans" cxnId="{F828E795-473D-485B-A9DB-050DEDE2205E}">
      <dgm:prSet/>
      <dgm:spPr/>
      <dgm:t>
        <a:bodyPr/>
        <a:lstStyle/>
        <a:p>
          <a:endParaRPr lang="ru-RU"/>
        </a:p>
      </dgm:t>
    </dgm:pt>
    <dgm:pt modelId="{24373B96-9D64-4151-BDDC-51198016755B}">
      <dgm:prSet custT="1"/>
      <dgm:spPr/>
      <dgm:t>
        <a:bodyPr/>
        <a:lstStyle/>
        <a:p>
          <a:r>
            <a:rPr lang="ru-RU" sz="2800" dirty="0" smtClean="0"/>
            <a:t>выбор индикаторов и способа контроля протекания эксперимента</a:t>
          </a:r>
          <a:endParaRPr lang="ru-RU" sz="2800" dirty="0"/>
        </a:p>
      </dgm:t>
    </dgm:pt>
    <dgm:pt modelId="{732D5F8F-4A34-4E6E-85BD-88CCAFD3F14F}" type="parTrans" cxnId="{E55AEF18-5B2D-477D-9A8A-D7A0CABF996F}">
      <dgm:prSet/>
      <dgm:spPr/>
      <dgm:t>
        <a:bodyPr/>
        <a:lstStyle/>
        <a:p>
          <a:endParaRPr lang="ru-RU"/>
        </a:p>
      </dgm:t>
    </dgm:pt>
    <dgm:pt modelId="{92136BC9-32E7-44F6-9480-FECD28D9A708}" type="sibTrans" cxnId="{E55AEF18-5B2D-477D-9A8A-D7A0CABF996F}">
      <dgm:prSet/>
      <dgm:spPr/>
      <dgm:t>
        <a:bodyPr/>
        <a:lstStyle/>
        <a:p>
          <a:endParaRPr lang="ru-RU"/>
        </a:p>
      </dgm:t>
    </dgm:pt>
    <dgm:pt modelId="{3C5CC4C9-2082-4144-B125-341EB32A6AF6}">
      <dgm:prSet/>
      <dgm:spPr/>
      <dgm:t>
        <a:bodyPr/>
        <a:lstStyle/>
        <a:p>
          <a:r>
            <a:rPr lang="ru-RU" smtClean="0"/>
            <a:t>определение метода фиксации результатов</a:t>
          </a:r>
          <a:endParaRPr lang="ru-RU"/>
        </a:p>
      </dgm:t>
    </dgm:pt>
    <dgm:pt modelId="{2FD76CA7-2690-4E3E-8A7F-288C63843750}" type="parTrans" cxnId="{BCC5CEBF-CE57-46FC-BAAB-70B21E1E17F5}">
      <dgm:prSet/>
      <dgm:spPr/>
      <dgm:t>
        <a:bodyPr/>
        <a:lstStyle/>
        <a:p>
          <a:endParaRPr lang="ru-RU"/>
        </a:p>
      </dgm:t>
    </dgm:pt>
    <dgm:pt modelId="{F7DBE865-6CB4-4AF8-BAC9-04C774FC4C97}" type="sibTrans" cxnId="{BCC5CEBF-CE57-46FC-BAAB-70B21E1E17F5}">
      <dgm:prSet/>
      <dgm:spPr/>
      <dgm:t>
        <a:bodyPr/>
        <a:lstStyle/>
        <a:p>
          <a:endParaRPr lang="ru-RU"/>
        </a:p>
      </dgm:t>
    </dgm:pt>
    <dgm:pt modelId="{BAF0BC0E-7A8D-48ED-B793-5EF56226E217}">
      <dgm:prSet/>
      <dgm:spPr/>
      <dgm:t>
        <a:bodyPr/>
        <a:lstStyle/>
        <a:p>
          <a:r>
            <a:rPr lang="ru-RU" smtClean="0"/>
            <a:t>выбор критерия эффективности эксперимента.</a:t>
          </a:r>
          <a:endParaRPr lang="ru-RU"/>
        </a:p>
      </dgm:t>
    </dgm:pt>
    <dgm:pt modelId="{88170E78-7DBE-4BF2-8537-40EA9330E262}" type="parTrans" cxnId="{42C7F061-1741-4EC1-805B-F2EAD8B32DF3}">
      <dgm:prSet/>
      <dgm:spPr/>
      <dgm:t>
        <a:bodyPr/>
        <a:lstStyle/>
        <a:p>
          <a:endParaRPr lang="ru-RU"/>
        </a:p>
      </dgm:t>
    </dgm:pt>
    <dgm:pt modelId="{EF53B1F3-CDF6-48CD-AE26-929EFE5E1343}" type="sibTrans" cxnId="{42C7F061-1741-4EC1-805B-F2EAD8B32DF3}">
      <dgm:prSet/>
      <dgm:spPr/>
      <dgm:t>
        <a:bodyPr/>
        <a:lstStyle/>
        <a:p>
          <a:endParaRPr lang="ru-RU"/>
        </a:p>
      </dgm:t>
    </dgm:pt>
    <dgm:pt modelId="{49A755B5-A787-4649-9377-19E2C03F1D73}">
      <dgm:prSet/>
      <dgm:spPr/>
      <dgm:t>
        <a:bodyPr/>
        <a:lstStyle/>
        <a:p>
          <a:endParaRPr lang="ru-RU"/>
        </a:p>
      </dgm:t>
    </dgm:pt>
    <dgm:pt modelId="{49302FED-DAAE-4E4B-9111-6946B5F4F4F5}" type="parTrans" cxnId="{B3C9DD6F-37DE-400E-B0B2-3C577419F950}">
      <dgm:prSet/>
      <dgm:spPr/>
      <dgm:t>
        <a:bodyPr/>
        <a:lstStyle/>
        <a:p>
          <a:endParaRPr lang="ru-RU"/>
        </a:p>
      </dgm:t>
    </dgm:pt>
    <dgm:pt modelId="{866DC364-D0F8-47BB-A010-D7D13999B04D}" type="sibTrans" cxnId="{B3C9DD6F-37DE-400E-B0B2-3C577419F950}">
      <dgm:prSet/>
      <dgm:spPr/>
      <dgm:t>
        <a:bodyPr/>
        <a:lstStyle/>
        <a:p>
          <a:endParaRPr lang="ru-RU"/>
        </a:p>
      </dgm:t>
    </dgm:pt>
    <dgm:pt modelId="{442E8F8C-8244-4F82-AFE8-94B3CEED668D}" type="pres">
      <dgm:prSet presAssocID="{D7D69125-2428-4364-902F-CCB4C02BCC3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599AD8-F45A-4091-AFA7-AA531CDC7BB4}" type="pres">
      <dgm:prSet presAssocID="{3988164E-2E5D-4DD7-91BD-09D861F555D5}" presName="composite" presStyleCnt="0"/>
      <dgm:spPr/>
    </dgm:pt>
    <dgm:pt modelId="{0961EB79-C3D5-4803-AFB0-0D9B263D90FA}" type="pres">
      <dgm:prSet presAssocID="{3988164E-2E5D-4DD7-91BD-09D861F555D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03623C-EAEF-441D-A12D-812DA0BCF82C}" type="pres">
      <dgm:prSet presAssocID="{3988164E-2E5D-4DD7-91BD-09D861F555D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4E66E3-5A6C-4390-8C28-99ADAB8456BF}" type="pres">
      <dgm:prSet presAssocID="{73E32D23-B568-43E6-A57F-65E9FBEB7AED}" presName="sp" presStyleCnt="0"/>
      <dgm:spPr/>
    </dgm:pt>
    <dgm:pt modelId="{9B4C3D19-150D-44A7-8AD5-749E5D120137}" type="pres">
      <dgm:prSet presAssocID="{81838CDF-E80E-431C-B551-E34F5D581C36}" presName="composite" presStyleCnt="0"/>
      <dgm:spPr/>
    </dgm:pt>
    <dgm:pt modelId="{B4BBC6AC-99B2-4418-A9AD-06886C510C87}" type="pres">
      <dgm:prSet presAssocID="{81838CDF-E80E-431C-B551-E34F5D581C3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0E7CF1-0C59-467A-A091-804B9821CCFE}" type="pres">
      <dgm:prSet presAssocID="{81838CDF-E80E-431C-B551-E34F5D581C3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6140DC-8A9C-4475-8657-FF5835974DF1}" type="pres">
      <dgm:prSet presAssocID="{8D9E10B2-CD8D-4650-83F7-BC814BD7F76B}" presName="sp" presStyleCnt="0"/>
      <dgm:spPr/>
    </dgm:pt>
    <dgm:pt modelId="{29E3D6EE-8359-4D10-801A-9C26C210AF3B}" type="pres">
      <dgm:prSet presAssocID="{59C1AE6E-8642-4972-8E0D-C249A9D427BB}" presName="composite" presStyleCnt="0"/>
      <dgm:spPr/>
    </dgm:pt>
    <dgm:pt modelId="{DEC48634-7F4A-449C-AAC5-CA419AFD46C5}" type="pres">
      <dgm:prSet presAssocID="{59C1AE6E-8642-4972-8E0D-C249A9D427B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CE2FDF-EE38-4FC0-A39D-402EB6DD4A30}" type="pres">
      <dgm:prSet presAssocID="{59C1AE6E-8642-4972-8E0D-C249A9D427B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9ED57A-2CEA-4849-9B85-EEEF977D7571}" srcId="{D7D69125-2428-4364-902F-CCB4C02BCC3C}" destId="{59C1AE6E-8642-4972-8E0D-C249A9D427BB}" srcOrd="2" destOrd="0" parTransId="{491F54B3-AB82-4350-8D73-A503A4F1DA6D}" sibTransId="{0B7EFC7A-9C95-48EE-ACC4-ABB14A7D5706}"/>
    <dgm:cxn modelId="{6FE62583-9A8B-448E-B501-212195739EFA}" srcId="{D7D69125-2428-4364-902F-CCB4C02BCC3C}" destId="{81838CDF-E80E-431C-B551-E34F5D581C36}" srcOrd="1" destOrd="0" parTransId="{0DBA749B-3895-4669-9632-D08F2F7B65B1}" sibTransId="{8D9E10B2-CD8D-4650-83F7-BC814BD7F76B}"/>
    <dgm:cxn modelId="{538A3B3F-E303-4558-853D-E7D0C59CC4E9}" type="presOf" srcId="{3988164E-2E5D-4DD7-91BD-09D861F555D5}" destId="{0961EB79-C3D5-4803-AFB0-0D9B263D90FA}" srcOrd="0" destOrd="0" presId="urn:microsoft.com/office/officeart/2005/8/layout/chevron2"/>
    <dgm:cxn modelId="{740F8770-1211-4FF7-91CD-2FAFA90881AE}" type="presOf" srcId="{D7D69125-2428-4364-902F-CCB4C02BCC3C}" destId="{442E8F8C-8244-4F82-AFE8-94B3CEED668D}" srcOrd="0" destOrd="0" presId="urn:microsoft.com/office/officeart/2005/8/layout/chevron2"/>
    <dgm:cxn modelId="{E55AEF18-5B2D-477D-9A8A-D7A0CABF996F}" srcId="{3988164E-2E5D-4DD7-91BD-09D861F555D5}" destId="{24373B96-9D64-4151-BDDC-51198016755B}" srcOrd="1" destOrd="0" parTransId="{732D5F8F-4A34-4E6E-85BD-88CCAFD3F14F}" sibTransId="{92136BC9-32E7-44F6-9480-FECD28D9A708}"/>
    <dgm:cxn modelId="{A816F900-40CA-4E82-9CA3-11BD806A1190}" type="presOf" srcId="{81838CDF-E80E-431C-B551-E34F5D581C36}" destId="{B4BBC6AC-99B2-4418-A9AD-06886C510C87}" srcOrd="0" destOrd="0" presId="urn:microsoft.com/office/officeart/2005/8/layout/chevron2"/>
    <dgm:cxn modelId="{BCC5CEBF-CE57-46FC-BAAB-70B21E1E17F5}" srcId="{81838CDF-E80E-431C-B551-E34F5D581C36}" destId="{3C5CC4C9-2082-4144-B125-341EB32A6AF6}" srcOrd="1" destOrd="0" parTransId="{2FD76CA7-2690-4E3E-8A7F-288C63843750}" sibTransId="{F7DBE865-6CB4-4AF8-BAC9-04C774FC4C97}"/>
    <dgm:cxn modelId="{1C3399A3-AF3C-4FB9-8125-87C331A78393}" type="presOf" srcId="{683A3E08-B404-4D9C-B88D-E6302FDFBCD7}" destId="{3C03623C-EAEF-441D-A12D-812DA0BCF82C}" srcOrd="0" destOrd="0" presId="urn:microsoft.com/office/officeart/2005/8/layout/chevron2"/>
    <dgm:cxn modelId="{01067AC4-58D5-400E-8D65-F19AA1EEEDED}" type="presOf" srcId="{59C1AE6E-8642-4972-8E0D-C249A9D427BB}" destId="{DEC48634-7F4A-449C-AAC5-CA419AFD46C5}" srcOrd="0" destOrd="0" presId="urn:microsoft.com/office/officeart/2005/8/layout/chevron2"/>
    <dgm:cxn modelId="{F828E795-473D-485B-A9DB-050DEDE2205E}" srcId="{59C1AE6E-8642-4972-8E0D-C249A9D427BB}" destId="{A328FDD2-0057-48AE-9327-38CD999D6E72}" srcOrd="0" destOrd="0" parTransId="{12D8FB81-C1BE-4549-9DB2-90C4950732BE}" sibTransId="{CEE3B974-C21C-4A73-8372-6ACAF931AE9B}"/>
    <dgm:cxn modelId="{42C7F061-1741-4EC1-805B-F2EAD8B32DF3}" srcId="{59C1AE6E-8642-4972-8E0D-C249A9D427BB}" destId="{BAF0BC0E-7A8D-48ED-B793-5EF56226E217}" srcOrd="1" destOrd="0" parTransId="{88170E78-7DBE-4BF2-8537-40EA9330E262}" sibTransId="{EF53B1F3-CDF6-48CD-AE26-929EFE5E1343}"/>
    <dgm:cxn modelId="{B272FF76-E60B-4C98-AF48-F3E4BD4C6B81}" type="presOf" srcId="{3C5CC4C9-2082-4144-B125-341EB32A6AF6}" destId="{1E0E7CF1-0C59-467A-A091-804B9821CCFE}" srcOrd="0" destOrd="1" presId="urn:microsoft.com/office/officeart/2005/8/layout/chevron2"/>
    <dgm:cxn modelId="{310145C8-F97B-4E0C-8461-0B3EDBC8A837}" srcId="{D7D69125-2428-4364-902F-CCB4C02BCC3C}" destId="{3988164E-2E5D-4DD7-91BD-09D861F555D5}" srcOrd="0" destOrd="0" parTransId="{9094506C-0770-4E7D-891C-4EDD068FF3F3}" sibTransId="{73E32D23-B568-43E6-A57F-65E9FBEB7AED}"/>
    <dgm:cxn modelId="{F645814D-D769-458F-A183-837EA7C790F3}" type="presOf" srcId="{24373B96-9D64-4151-BDDC-51198016755B}" destId="{3C03623C-EAEF-441D-A12D-812DA0BCF82C}" srcOrd="0" destOrd="1" presId="urn:microsoft.com/office/officeart/2005/8/layout/chevron2"/>
    <dgm:cxn modelId="{C25735D9-63C8-4770-A127-84A435318EEF}" srcId="{81838CDF-E80E-431C-B551-E34F5D581C36}" destId="{0BF1E646-568B-4A2A-B9FE-42516785D4FD}" srcOrd="0" destOrd="0" parTransId="{3A4CEB4C-1903-49B3-A26F-AB7135E3AC5C}" sibTransId="{B59C75DD-196B-40BC-B99D-FC8F49C362D7}"/>
    <dgm:cxn modelId="{B3C9DD6F-37DE-400E-B0B2-3C577419F950}" srcId="{59C1AE6E-8642-4972-8E0D-C249A9D427BB}" destId="{49A755B5-A787-4649-9377-19E2C03F1D73}" srcOrd="2" destOrd="0" parTransId="{49302FED-DAAE-4E4B-9111-6946B5F4F4F5}" sibTransId="{866DC364-D0F8-47BB-A010-D7D13999B04D}"/>
    <dgm:cxn modelId="{7600CD61-2A71-4D07-8867-A3D82B28FEB4}" type="presOf" srcId="{0BF1E646-568B-4A2A-B9FE-42516785D4FD}" destId="{1E0E7CF1-0C59-467A-A091-804B9821CCFE}" srcOrd="0" destOrd="0" presId="urn:microsoft.com/office/officeart/2005/8/layout/chevron2"/>
    <dgm:cxn modelId="{33C86694-8DB1-4424-9F43-013FCDABDD2B}" type="presOf" srcId="{49A755B5-A787-4649-9377-19E2C03F1D73}" destId="{C5CE2FDF-EE38-4FC0-A39D-402EB6DD4A30}" srcOrd="0" destOrd="2" presId="urn:microsoft.com/office/officeart/2005/8/layout/chevron2"/>
    <dgm:cxn modelId="{330602FE-5ABD-4DFA-BF42-45710B88F7D6}" type="presOf" srcId="{BAF0BC0E-7A8D-48ED-B793-5EF56226E217}" destId="{C5CE2FDF-EE38-4FC0-A39D-402EB6DD4A30}" srcOrd="0" destOrd="1" presId="urn:microsoft.com/office/officeart/2005/8/layout/chevron2"/>
    <dgm:cxn modelId="{14EED694-7EFC-4F4E-84EA-76F079AF1A01}" srcId="{3988164E-2E5D-4DD7-91BD-09D861F555D5}" destId="{683A3E08-B404-4D9C-B88D-E6302FDFBCD7}" srcOrd="0" destOrd="0" parTransId="{37A7ABDB-C197-492A-932D-F4698A12155C}" sibTransId="{322D3B35-2676-4AE7-8638-D14B691B28E2}"/>
    <dgm:cxn modelId="{5F633A84-9365-41D7-B6DA-F23E1DCD61A0}" type="presOf" srcId="{A328FDD2-0057-48AE-9327-38CD999D6E72}" destId="{C5CE2FDF-EE38-4FC0-A39D-402EB6DD4A30}" srcOrd="0" destOrd="0" presId="urn:microsoft.com/office/officeart/2005/8/layout/chevron2"/>
    <dgm:cxn modelId="{F6CDB4DB-8352-4278-917E-31E115B549C9}" type="presParOf" srcId="{442E8F8C-8244-4F82-AFE8-94B3CEED668D}" destId="{89599AD8-F45A-4091-AFA7-AA531CDC7BB4}" srcOrd="0" destOrd="0" presId="urn:microsoft.com/office/officeart/2005/8/layout/chevron2"/>
    <dgm:cxn modelId="{BD939666-3B8F-42ED-B8AB-F74E73517D77}" type="presParOf" srcId="{89599AD8-F45A-4091-AFA7-AA531CDC7BB4}" destId="{0961EB79-C3D5-4803-AFB0-0D9B263D90FA}" srcOrd="0" destOrd="0" presId="urn:microsoft.com/office/officeart/2005/8/layout/chevron2"/>
    <dgm:cxn modelId="{F303B76C-C0DB-4E61-B450-922A7E437BEE}" type="presParOf" srcId="{89599AD8-F45A-4091-AFA7-AA531CDC7BB4}" destId="{3C03623C-EAEF-441D-A12D-812DA0BCF82C}" srcOrd="1" destOrd="0" presId="urn:microsoft.com/office/officeart/2005/8/layout/chevron2"/>
    <dgm:cxn modelId="{BC31C50D-53D5-4A7E-859C-3AB5BC731D06}" type="presParOf" srcId="{442E8F8C-8244-4F82-AFE8-94B3CEED668D}" destId="{484E66E3-5A6C-4390-8C28-99ADAB8456BF}" srcOrd="1" destOrd="0" presId="urn:microsoft.com/office/officeart/2005/8/layout/chevron2"/>
    <dgm:cxn modelId="{EC2A754D-3D3C-48A5-8A85-92A611923E5B}" type="presParOf" srcId="{442E8F8C-8244-4F82-AFE8-94B3CEED668D}" destId="{9B4C3D19-150D-44A7-8AD5-749E5D120137}" srcOrd="2" destOrd="0" presId="urn:microsoft.com/office/officeart/2005/8/layout/chevron2"/>
    <dgm:cxn modelId="{48CD73BC-BA9A-4F63-BCCA-DEE04C450F30}" type="presParOf" srcId="{9B4C3D19-150D-44A7-8AD5-749E5D120137}" destId="{B4BBC6AC-99B2-4418-A9AD-06886C510C87}" srcOrd="0" destOrd="0" presId="urn:microsoft.com/office/officeart/2005/8/layout/chevron2"/>
    <dgm:cxn modelId="{2B9D0330-8F3C-44F4-8AE7-E4185B5B8EB7}" type="presParOf" srcId="{9B4C3D19-150D-44A7-8AD5-749E5D120137}" destId="{1E0E7CF1-0C59-467A-A091-804B9821CCFE}" srcOrd="1" destOrd="0" presId="urn:microsoft.com/office/officeart/2005/8/layout/chevron2"/>
    <dgm:cxn modelId="{B2A726A7-1C9E-4A4C-B516-511B39FF66F0}" type="presParOf" srcId="{442E8F8C-8244-4F82-AFE8-94B3CEED668D}" destId="{326140DC-8A9C-4475-8657-FF5835974DF1}" srcOrd="3" destOrd="0" presId="urn:microsoft.com/office/officeart/2005/8/layout/chevron2"/>
    <dgm:cxn modelId="{21D7B0C7-A08C-4237-9A19-A39BBAFCB2AB}" type="presParOf" srcId="{442E8F8C-8244-4F82-AFE8-94B3CEED668D}" destId="{29E3D6EE-8359-4D10-801A-9C26C210AF3B}" srcOrd="4" destOrd="0" presId="urn:microsoft.com/office/officeart/2005/8/layout/chevron2"/>
    <dgm:cxn modelId="{B3A5D941-B4AB-4489-974A-CC67820C6120}" type="presParOf" srcId="{29E3D6EE-8359-4D10-801A-9C26C210AF3B}" destId="{DEC48634-7F4A-449C-AAC5-CA419AFD46C5}" srcOrd="0" destOrd="0" presId="urn:microsoft.com/office/officeart/2005/8/layout/chevron2"/>
    <dgm:cxn modelId="{CACC9467-181D-40A8-9CF1-468696D6A8D8}" type="presParOf" srcId="{29E3D6EE-8359-4D10-801A-9C26C210AF3B}" destId="{C5CE2FDF-EE38-4FC0-A39D-402EB6DD4A3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1EB79-C3D5-4803-AFB0-0D9B263D90FA}">
      <dsp:nvSpPr>
        <dsp:cNvPr id="0" name=""/>
        <dsp:cNvSpPr/>
      </dsp:nvSpPr>
      <dsp:spPr>
        <a:xfrm rot="5400000">
          <a:off x="-332573" y="339038"/>
          <a:ext cx="2217154" cy="1552008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300" kern="1200" dirty="0"/>
        </a:p>
      </dsp:txBody>
      <dsp:txXfrm rot="-5400000">
        <a:off x="0" y="782469"/>
        <a:ext cx="1552008" cy="665146"/>
      </dsp:txXfrm>
    </dsp:sp>
    <dsp:sp modelId="{3C03623C-EAEF-441D-A12D-812DA0BCF82C}">
      <dsp:nvSpPr>
        <dsp:cNvPr id="0" name=""/>
        <dsp:cNvSpPr/>
      </dsp:nvSpPr>
      <dsp:spPr>
        <a:xfrm rot="5400000">
          <a:off x="4448865" y="-2890392"/>
          <a:ext cx="1441150" cy="72348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kern="1200" smtClean="0"/>
            <a:t>определение цели эксперимента</a:t>
          </a:r>
          <a:endParaRPr lang="ru-RU" sz="3600" kern="1200"/>
        </a:p>
      </dsp:txBody>
      <dsp:txXfrm rot="-5400000">
        <a:off x="1552008" y="76816"/>
        <a:ext cx="7164514" cy="1300448"/>
      </dsp:txXfrm>
    </dsp:sp>
    <dsp:sp modelId="{B4BBC6AC-99B2-4418-A9AD-06886C510C87}">
      <dsp:nvSpPr>
        <dsp:cNvPr id="0" name=""/>
        <dsp:cNvSpPr/>
      </dsp:nvSpPr>
      <dsp:spPr>
        <a:xfrm rot="5400000">
          <a:off x="-332573" y="2367267"/>
          <a:ext cx="2217154" cy="1552008"/>
        </a:xfrm>
        <a:prstGeom prst="chevron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300" kern="1200" dirty="0"/>
        </a:p>
      </dsp:txBody>
      <dsp:txXfrm rot="-5400000">
        <a:off x="0" y="2810698"/>
        <a:ext cx="1552008" cy="665146"/>
      </dsp:txXfrm>
    </dsp:sp>
    <dsp:sp modelId="{1E0E7CF1-0C59-467A-A091-804B9821CCFE}">
      <dsp:nvSpPr>
        <dsp:cNvPr id="0" name=""/>
        <dsp:cNvSpPr/>
      </dsp:nvSpPr>
      <dsp:spPr>
        <a:xfrm rot="5400000">
          <a:off x="4448865" y="-862162"/>
          <a:ext cx="1441150" cy="72348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выбор объекта (объектов), используемого в качестве экспериментальной, а также контрольной группы (групп)</a:t>
          </a:r>
          <a:endParaRPr lang="ru-RU" sz="2800" kern="1200" dirty="0"/>
        </a:p>
      </dsp:txBody>
      <dsp:txXfrm rot="-5400000">
        <a:off x="1552008" y="2105046"/>
        <a:ext cx="7164514" cy="1300448"/>
      </dsp:txXfrm>
    </dsp:sp>
    <dsp:sp modelId="{DEC48634-7F4A-449C-AAC5-CA419AFD46C5}">
      <dsp:nvSpPr>
        <dsp:cNvPr id="0" name=""/>
        <dsp:cNvSpPr/>
      </dsp:nvSpPr>
      <dsp:spPr>
        <a:xfrm rot="5400000">
          <a:off x="-332573" y="4395497"/>
          <a:ext cx="2217154" cy="1552008"/>
        </a:xfrm>
        <a:prstGeom prst="chevron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300" kern="1200" dirty="0"/>
        </a:p>
      </dsp:txBody>
      <dsp:txXfrm rot="-5400000">
        <a:off x="0" y="4838928"/>
        <a:ext cx="1552008" cy="665146"/>
      </dsp:txXfrm>
    </dsp:sp>
    <dsp:sp modelId="{C5CE2FDF-EE38-4FC0-A39D-402EB6DD4A30}">
      <dsp:nvSpPr>
        <dsp:cNvPr id="0" name=""/>
        <dsp:cNvSpPr/>
      </dsp:nvSpPr>
      <dsp:spPr>
        <a:xfrm rot="5400000">
          <a:off x="4448865" y="1166066"/>
          <a:ext cx="1441150" cy="72348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kern="1200" smtClean="0"/>
            <a:t>выделение предмета эксперимента</a:t>
          </a:r>
          <a:endParaRPr lang="ru-RU" sz="3600" kern="1200"/>
        </a:p>
      </dsp:txBody>
      <dsp:txXfrm rot="-5400000">
        <a:off x="1552008" y="4133275"/>
        <a:ext cx="7164514" cy="13004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1EB79-C3D5-4803-AFB0-0D9B263D90FA}">
      <dsp:nvSpPr>
        <dsp:cNvPr id="0" name=""/>
        <dsp:cNvSpPr/>
      </dsp:nvSpPr>
      <dsp:spPr>
        <a:xfrm rot="5400000">
          <a:off x="-332573" y="339038"/>
          <a:ext cx="2217154" cy="1552008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300" kern="1200" dirty="0"/>
        </a:p>
      </dsp:txBody>
      <dsp:txXfrm rot="-5400000">
        <a:off x="0" y="782469"/>
        <a:ext cx="1552008" cy="665146"/>
      </dsp:txXfrm>
    </dsp:sp>
    <dsp:sp modelId="{3C03623C-EAEF-441D-A12D-812DA0BCF82C}">
      <dsp:nvSpPr>
        <dsp:cNvPr id="0" name=""/>
        <dsp:cNvSpPr/>
      </dsp:nvSpPr>
      <dsp:spPr>
        <a:xfrm rot="5400000">
          <a:off x="4448865" y="-2890392"/>
          <a:ext cx="1441150" cy="72348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kern="1200" smtClean="0"/>
            <a:t>выбор контрольных, факторных и нейтральных признаков</a:t>
          </a:r>
          <a:endParaRPr lang="ru-RU" sz="3600" kern="1200"/>
        </a:p>
      </dsp:txBody>
      <dsp:txXfrm rot="-5400000">
        <a:off x="1552008" y="76816"/>
        <a:ext cx="7164514" cy="1300448"/>
      </dsp:txXfrm>
    </dsp:sp>
    <dsp:sp modelId="{B4BBC6AC-99B2-4418-A9AD-06886C510C87}">
      <dsp:nvSpPr>
        <dsp:cNvPr id="0" name=""/>
        <dsp:cNvSpPr/>
      </dsp:nvSpPr>
      <dsp:spPr>
        <a:xfrm rot="5400000">
          <a:off x="-332573" y="2367267"/>
          <a:ext cx="2217154" cy="1552008"/>
        </a:xfrm>
        <a:prstGeom prst="chevron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300" kern="1200" dirty="0"/>
        </a:p>
      </dsp:txBody>
      <dsp:txXfrm rot="-5400000">
        <a:off x="0" y="2810698"/>
        <a:ext cx="1552008" cy="665146"/>
      </dsp:txXfrm>
    </dsp:sp>
    <dsp:sp modelId="{1E0E7CF1-0C59-467A-A091-804B9821CCFE}">
      <dsp:nvSpPr>
        <dsp:cNvPr id="0" name=""/>
        <dsp:cNvSpPr/>
      </dsp:nvSpPr>
      <dsp:spPr>
        <a:xfrm rot="5400000">
          <a:off x="4448865" y="-862162"/>
          <a:ext cx="1441150" cy="72348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определение условий эксперимента и создание экспериментальной ситуации</a:t>
          </a:r>
          <a:endParaRPr lang="ru-RU" sz="2800" kern="1200" dirty="0"/>
        </a:p>
      </dsp:txBody>
      <dsp:txXfrm rot="-5400000">
        <a:off x="1552008" y="2105046"/>
        <a:ext cx="7164514" cy="1300448"/>
      </dsp:txXfrm>
    </dsp:sp>
    <dsp:sp modelId="{DEC48634-7F4A-449C-AAC5-CA419AFD46C5}">
      <dsp:nvSpPr>
        <dsp:cNvPr id="0" name=""/>
        <dsp:cNvSpPr/>
      </dsp:nvSpPr>
      <dsp:spPr>
        <a:xfrm rot="5400000">
          <a:off x="-332573" y="4395497"/>
          <a:ext cx="2217154" cy="1552008"/>
        </a:xfrm>
        <a:prstGeom prst="chevron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300" kern="1200" dirty="0"/>
        </a:p>
      </dsp:txBody>
      <dsp:txXfrm rot="-5400000">
        <a:off x="0" y="4838928"/>
        <a:ext cx="1552008" cy="665146"/>
      </dsp:txXfrm>
    </dsp:sp>
    <dsp:sp modelId="{C5CE2FDF-EE38-4FC0-A39D-402EB6DD4A30}">
      <dsp:nvSpPr>
        <dsp:cNvPr id="0" name=""/>
        <dsp:cNvSpPr/>
      </dsp:nvSpPr>
      <dsp:spPr>
        <a:xfrm rot="5400000">
          <a:off x="4448865" y="1166066"/>
          <a:ext cx="1441150" cy="72348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kern="1200" smtClean="0"/>
            <a:t>формулировку гипотез и определение задач</a:t>
          </a:r>
          <a:endParaRPr lang="ru-RU" sz="3600" kern="1200"/>
        </a:p>
      </dsp:txBody>
      <dsp:txXfrm rot="-5400000">
        <a:off x="1552008" y="4133275"/>
        <a:ext cx="7164514" cy="13004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1EB79-C3D5-4803-AFB0-0D9B263D90FA}">
      <dsp:nvSpPr>
        <dsp:cNvPr id="0" name=""/>
        <dsp:cNvSpPr/>
      </dsp:nvSpPr>
      <dsp:spPr>
        <a:xfrm rot="5400000">
          <a:off x="-332573" y="339038"/>
          <a:ext cx="2217154" cy="1552008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300" kern="1200" dirty="0"/>
        </a:p>
      </dsp:txBody>
      <dsp:txXfrm rot="-5400000">
        <a:off x="0" y="782469"/>
        <a:ext cx="1552008" cy="665146"/>
      </dsp:txXfrm>
    </dsp:sp>
    <dsp:sp modelId="{3C03623C-EAEF-441D-A12D-812DA0BCF82C}">
      <dsp:nvSpPr>
        <dsp:cNvPr id="0" name=""/>
        <dsp:cNvSpPr/>
      </dsp:nvSpPr>
      <dsp:spPr>
        <a:xfrm rot="5400000">
          <a:off x="4448865" y="-2890392"/>
          <a:ext cx="1441150" cy="72348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/>
            <a:t>выбор индикаторов и способа контроля протекания эксперимента</a:t>
          </a:r>
          <a:endParaRPr lang="ru-RU" sz="2800" kern="1200" dirty="0"/>
        </a:p>
      </dsp:txBody>
      <dsp:txXfrm rot="-5400000">
        <a:off x="1552008" y="76816"/>
        <a:ext cx="7164514" cy="1300448"/>
      </dsp:txXfrm>
    </dsp:sp>
    <dsp:sp modelId="{B4BBC6AC-99B2-4418-A9AD-06886C510C87}">
      <dsp:nvSpPr>
        <dsp:cNvPr id="0" name=""/>
        <dsp:cNvSpPr/>
      </dsp:nvSpPr>
      <dsp:spPr>
        <a:xfrm rot="5400000">
          <a:off x="-332573" y="2367267"/>
          <a:ext cx="2217154" cy="1552008"/>
        </a:xfrm>
        <a:prstGeom prst="chevron">
          <a:avLst/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300" kern="1200" dirty="0"/>
        </a:p>
      </dsp:txBody>
      <dsp:txXfrm rot="-5400000">
        <a:off x="0" y="2810698"/>
        <a:ext cx="1552008" cy="665146"/>
      </dsp:txXfrm>
    </dsp:sp>
    <dsp:sp modelId="{1E0E7CF1-0C59-467A-A091-804B9821CCFE}">
      <dsp:nvSpPr>
        <dsp:cNvPr id="0" name=""/>
        <dsp:cNvSpPr/>
      </dsp:nvSpPr>
      <dsp:spPr>
        <a:xfrm rot="5400000">
          <a:off x="4448865" y="-862162"/>
          <a:ext cx="1441150" cy="72348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kern="1200" smtClean="0"/>
            <a:t>определение метода фиксации результатов</a:t>
          </a:r>
          <a:endParaRPr lang="ru-RU" sz="3600" kern="1200"/>
        </a:p>
      </dsp:txBody>
      <dsp:txXfrm rot="-5400000">
        <a:off x="1552008" y="2105046"/>
        <a:ext cx="7164514" cy="1300448"/>
      </dsp:txXfrm>
    </dsp:sp>
    <dsp:sp modelId="{DEC48634-7F4A-449C-AAC5-CA419AFD46C5}">
      <dsp:nvSpPr>
        <dsp:cNvPr id="0" name=""/>
        <dsp:cNvSpPr/>
      </dsp:nvSpPr>
      <dsp:spPr>
        <a:xfrm rot="5400000">
          <a:off x="-332573" y="4395497"/>
          <a:ext cx="2217154" cy="1552008"/>
        </a:xfrm>
        <a:prstGeom prst="chevron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300" kern="1200" dirty="0"/>
        </a:p>
      </dsp:txBody>
      <dsp:txXfrm rot="-5400000">
        <a:off x="0" y="4838928"/>
        <a:ext cx="1552008" cy="665146"/>
      </dsp:txXfrm>
    </dsp:sp>
    <dsp:sp modelId="{C5CE2FDF-EE38-4FC0-A39D-402EB6DD4A30}">
      <dsp:nvSpPr>
        <dsp:cNvPr id="0" name=""/>
        <dsp:cNvSpPr/>
      </dsp:nvSpPr>
      <dsp:spPr>
        <a:xfrm rot="5400000">
          <a:off x="4448865" y="1166066"/>
          <a:ext cx="1441150" cy="72348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kern="1200" smtClean="0"/>
            <a:t>выбор критерия эффективности эксперимента.</a:t>
          </a:r>
          <a:endParaRPr lang="ru-RU" sz="3600" kern="120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600" kern="1200"/>
        </a:p>
      </dsp:txBody>
      <dsp:txXfrm rot="-5400000">
        <a:off x="1552008" y="4133275"/>
        <a:ext cx="7164514" cy="13004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749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93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113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352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051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7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4104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900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4745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118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374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BCECF-25A2-4031-9C50-C449DB222497}" type="datetimeFigureOut">
              <a:rPr lang="ru-RU" smtClean="0"/>
              <a:t>29.03.2025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15C70-F75F-4C9D-8F86-6D2359CFCDB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759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Подзаголовок 2">
            <a:extLst>
              <a:ext uri="{FF2B5EF4-FFF2-40B4-BE49-F238E27FC236}">
                <a16:creationId xmlns:a16="http://schemas.microsoft.com/office/drawing/2014/main" xmlns="" id="{1A6696A9-0454-4BDB-B313-264FA58869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2925" y="3196828"/>
            <a:ext cx="4876800" cy="1146572"/>
          </a:xfrm>
        </p:spPr>
        <p:txBody>
          <a:bodyPr>
            <a:noAutofit/>
          </a:bodyPr>
          <a:lstStyle/>
          <a:p>
            <a:pPr algn="l"/>
            <a:r>
              <a:rPr lang="ru-RU" sz="3000" b="1" dirty="0">
                <a:ln w="1905"/>
                <a:solidFill>
                  <a:schemeClr val="accent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Социальный эксперимент</a:t>
            </a:r>
          </a:p>
          <a:p>
            <a:pPr algn="l"/>
            <a:endParaRPr lang="ru-RU" b="1" dirty="0">
              <a:solidFill>
                <a:srgbClr val="8A2E31"/>
              </a:solidFill>
              <a:latin typeface="Montserrat" pitchFamily="2" charset="-52"/>
            </a:endParaRPr>
          </a:p>
        </p:txBody>
      </p:sp>
      <p:pic>
        <p:nvPicPr>
          <p:cNvPr id="125" name="Рисунок 124">
            <a:extLst>
              <a:ext uri="{FF2B5EF4-FFF2-40B4-BE49-F238E27FC236}">
                <a16:creationId xmlns:a16="http://schemas.microsoft.com/office/drawing/2014/main" xmlns="" id="{EDFE2757-16E9-4E7B-9358-7BCB3B2AF0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5" y="1093939"/>
            <a:ext cx="914325" cy="891080"/>
          </a:xfrm>
          <a:prstGeom prst="rect">
            <a:avLst/>
          </a:prstGeom>
        </p:spPr>
      </p:pic>
      <p:sp>
        <p:nvSpPr>
          <p:cNvPr id="126" name="TextBox 125">
            <a:extLst>
              <a:ext uri="{FF2B5EF4-FFF2-40B4-BE49-F238E27FC236}">
                <a16:creationId xmlns:a16="http://schemas.microsoft.com/office/drawing/2014/main" xmlns="" id="{52478411-AA2F-4BD1-80AB-7813F7673CC1}"/>
              </a:ext>
            </a:extLst>
          </p:cNvPr>
          <p:cNvSpPr txBox="1"/>
          <p:nvPr/>
        </p:nvSpPr>
        <p:spPr>
          <a:xfrm>
            <a:off x="542925" y="4324597"/>
            <a:ext cx="30003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1400" dirty="0">
                <a:solidFill>
                  <a:srgbClr val="8A2E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Петрова Расиля Галиахметовна 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xmlns="" id="{CAB34AC9-9485-401C-A3D4-1C2815F7EEEB}"/>
              </a:ext>
            </a:extLst>
          </p:cNvPr>
          <p:cNvSpPr txBox="1"/>
          <p:nvPr/>
        </p:nvSpPr>
        <p:spPr>
          <a:xfrm>
            <a:off x="542925" y="5285013"/>
            <a:ext cx="1350169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1350" b="1" dirty="0">
                <a:solidFill>
                  <a:srgbClr val="8A2E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Казань, 2025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xmlns="" id="{7D16B2D5-4851-410D-B874-31B44DD1A82C}"/>
              </a:ext>
            </a:extLst>
          </p:cNvPr>
          <p:cNvSpPr txBox="1"/>
          <p:nvPr/>
        </p:nvSpPr>
        <p:spPr>
          <a:xfrm>
            <a:off x="1520190" y="1181688"/>
            <a:ext cx="175736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ru-RU" sz="1050" dirty="0">
                <a:solidFill>
                  <a:srgbClr val="8A2E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Казанский</a:t>
            </a:r>
            <a:br>
              <a:rPr lang="ru-RU" sz="1050" dirty="0">
                <a:solidFill>
                  <a:srgbClr val="8A2E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50" dirty="0">
                <a:solidFill>
                  <a:srgbClr val="8A2E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</a:t>
            </a:r>
            <a:br>
              <a:rPr lang="ru-RU" sz="1050" dirty="0">
                <a:solidFill>
                  <a:srgbClr val="8A2E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50" dirty="0">
                <a:solidFill>
                  <a:srgbClr val="8A2E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</a:t>
            </a:r>
          </a:p>
          <a:p>
            <a:pPr algn="l">
              <a:lnSpc>
                <a:spcPct val="100000"/>
              </a:lnSpc>
            </a:pPr>
            <a:r>
              <a:rPr lang="ru-RU" sz="1050" dirty="0">
                <a:solidFill>
                  <a:srgbClr val="8A2E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D54F98A8-ECE3-0600-F2D9-C1B32A5A9492}"/>
              </a:ext>
            </a:extLst>
          </p:cNvPr>
          <p:cNvGrpSpPr/>
          <p:nvPr/>
        </p:nvGrpSpPr>
        <p:grpSpPr>
          <a:xfrm rot="17831221">
            <a:off x="4836752" y="3695727"/>
            <a:ext cx="3972208" cy="3178571"/>
            <a:chOff x="3566810" y="848232"/>
            <a:chExt cx="10116123" cy="10623847"/>
          </a:xfrm>
        </p:grpSpPr>
        <p:sp>
          <p:nvSpPr>
            <p:cNvPr id="3" name="Шестиугольник 2">
              <a:extLst>
                <a:ext uri="{FF2B5EF4-FFF2-40B4-BE49-F238E27FC236}">
                  <a16:creationId xmlns:a16="http://schemas.microsoft.com/office/drawing/2014/main" xmlns="" id="{01FA0124-DC3C-F8BD-F6A0-ECBB84ED0955}"/>
                </a:ext>
              </a:extLst>
            </p:cNvPr>
            <p:cNvSpPr/>
            <p:nvPr/>
          </p:nvSpPr>
          <p:spPr>
            <a:xfrm rot="5400000">
              <a:off x="6162607" y="5507542"/>
              <a:ext cx="1923417" cy="1658118"/>
            </a:xfrm>
            <a:prstGeom prst="hexagon">
              <a:avLst>
                <a:gd name="adj" fmla="val 29017"/>
                <a:gd name="vf" fmla="val 115470"/>
              </a:avLst>
            </a:prstGeom>
            <a:solidFill>
              <a:srgbClr val="6B80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4" name="Шестиугольник 3">
              <a:extLst>
                <a:ext uri="{FF2B5EF4-FFF2-40B4-BE49-F238E27FC236}">
                  <a16:creationId xmlns:a16="http://schemas.microsoft.com/office/drawing/2014/main" xmlns="" id="{14FB492B-57E1-D05F-7BCC-17F4ACB3B934}"/>
                </a:ext>
              </a:extLst>
            </p:cNvPr>
            <p:cNvSpPr/>
            <p:nvPr/>
          </p:nvSpPr>
          <p:spPr>
            <a:xfrm rot="5400000">
              <a:off x="6413818" y="5724103"/>
              <a:ext cx="1420996" cy="1224998"/>
            </a:xfrm>
            <a:prstGeom prst="hexagon">
              <a:avLst>
                <a:gd name="adj" fmla="val 29017"/>
                <a:gd name="vf" fmla="val 115470"/>
              </a:avLst>
            </a:prstGeom>
            <a:noFill/>
            <a:ln w="1905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5" name="Шестиугольник 4">
              <a:extLst>
                <a:ext uri="{FF2B5EF4-FFF2-40B4-BE49-F238E27FC236}">
                  <a16:creationId xmlns:a16="http://schemas.microsoft.com/office/drawing/2014/main" xmlns="" id="{CBFB04AB-0FE6-1639-6636-E57A0F80B1AE}"/>
                </a:ext>
              </a:extLst>
            </p:cNvPr>
            <p:cNvSpPr/>
            <p:nvPr/>
          </p:nvSpPr>
          <p:spPr>
            <a:xfrm rot="5400000">
              <a:off x="5633720" y="4934670"/>
              <a:ext cx="496704" cy="428192"/>
            </a:xfrm>
            <a:prstGeom prst="hexagon">
              <a:avLst>
                <a:gd name="adj" fmla="val 29017"/>
                <a:gd name="vf" fmla="val 115470"/>
              </a:avLst>
            </a:prstGeom>
            <a:gradFill>
              <a:gsLst>
                <a:gs pos="100000">
                  <a:srgbClr val="8A9BB0"/>
                </a:gs>
                <a:gs pos="31000">
                  <a:srgbClr val="6B809B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7" name="Шестиугольник 6">
              <a:extLst>
                <a:ext uri="{FF2B5EF4-FFF2-40B4-BE49-F238E27FC236}">
                  <a16:creationId xmlns:a16="http://schemas.microsoft.com/office/drawing/2014/main" xmlns="" id="{7ADAC2E9-9685-562A-AD1D-41CAAC2F2B47}"/>
                </a:ext>
              </a:extLst>
            </p:cNvPr>
            <p:cNvSpPr/>
            <p:nvPr/>
          </p:nvSpPr>
          <p:spPr>
            <a:xfrm rot="5400000">
              <a:off x="5492168" y="6532776"/>
              <a:ext cx="689484" cy="594380"/>
            </a:xfrm>
            <a:prstGeom prst="hexagon">
              <a:avLst>
                <a:gd name="adj" fmla="val 29017"/>
                <a:gd name="vf" fmla="val 115470"/>
              </a:avLst>
            </a:prstGeom>
            <a:gradFill>
              <a:gsLst>
                <a:gs pos="100000">
                  <a:srgbClr val="8A9BB0"/>
                </a:gs>
                <a:gs pos="32000">
                  <a:srgbClr val="6B809B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9" name="Шестиугольник 8">
              <a:extLst>
                <a:ext uri="{FF2B5EF4-FFF2-40B4-BE49-F238E27FC236}">
                  <a16:creationId xmlns:a16="http://schemas.microsoft.com/office/drawing/2014/main" xmlns="" id="{29B8CFBD-64CB-9D48-770C-1E2BA8510148}"/>
                </a:ext>
              </a:extLst>
            </p:cNvPr>
            <p:cNvSpPr/>
            <p:nvPr/>
          </p:nvSpPr>
          <p:spPr>
            <a:xfrm rot="5400000">
              <a:off x="8611866" y="6485703"/>
              <a:ext cx="1016096" cy="875944"/>
            </a:xfrm>
            <a:prstGeom prst="hexagon">
              <a:avLst>
                <a:gd name="adj" fmla="val 29017"/>
                <a:gd name="vf" fmla="val 115470"/>
              </a:avLst>
            </a:prstGeom>
            <a:solidFill>
              <a:srgbClr val="6B80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xmlns="" id="{6F783E3C-2C43-1C1A-A600-9EAF32F7DD61}"/>
                </a:ext>
              </a:extLst>
            </p:cNvPr>
            <p:cNvSpPr/>
            <p:nvPr/>
          </p:nvSpPr>
          <p:spPr>
            <a:xfrm rot="5400000">
              <a:off x="9667414" y="5554124"/>
              <a:ext cx="2598862" cy="2240398"/>
            </a:xfrm>
            <a:prstGeom prst="hexagon">
              <a:avLst>
                <a:gd name="adj" fmla="val 29017"/>
                <a:gd name="vf" fmla="val 115470"/>
              </a:avLst>
            </a:prstGeom>
            <a:solidFill>
              <a:srgbClr val="8A9A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11" name="Шестиугольник 10">
              <a:extLst>
                <a:ext uri="{FF2B5EF4-FFF2-40B4-BE49-F238E27FC236}">
                  <a16:creationId xmlns:a16="http://schemas.microsoft.com/office/drawing/2014/main" xmlns="" id="{0E1CCED7-1E36-893E-6215-DA207788CC44}"/>
                </a:ext>
              </a:extLst>
            </p:cNvPr>
            <p:cNvSpPr/>
            <p:nvPr/>
          </p:nvSpPr>
          <p:spPr>
            <a:xfrm rot="5400000">
              <a:off x="11263303" y="3206474"/>
              <a:ext cx="2598862" cy="2240398"/>
            </a:xfrm>
            <a:prstGeom prst="hexagon">
              <a:avLst>
                <a:gd name="adj" fmla="val 29017"/>
                <a:gd name="vf" fmla="val 115470"/>
              </a:avLst>
            </a:prstGeom>
            <a:solidFill>
              <a:srgbClr val="6B80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12" name="Шестиугольник 11">
              <a:extLst>
                <a:ext uri="{FF2B5EF4-FFF2-40B4-BE49-F238E27FC236}">
                  <a16:creationId xmlns:a16="http://schemas.microsoft.com/office/drawing/2014/main" xmlns="" id="{70AAB128-2283-FF2B-5EEF-4D7558216FB8}"/>
                </a:ext>
              </a:extLst>
            </p:cNvPr>
            <p:cNvSpPr/>
            <p:nvPr/>
          </p:nvSpPr>
          <p:spPr>
            <a:xfrm rot="5400000">
              <a:off x="11624407" y="1885286"/>
              <a:ext cx="689484" cy="594380"/>
            </a:xfrm>
            <a:prstGeom prst="hexagon">
              <a:avLst>
                <a:gd name="adj" fmla="val 29017"/>
                <a:gd name="vf" fmla="val 115470"/>
              </a:avLst>
            </a:prstGeom>
            <a:gradFill>
              <a:gsLst>
                <a:gs pos="100000">
                  <a:srgbClr val="8A9BB0"/>
                </a:gs>
                <a:gs pos="44000">
                  <a:srgbClr val="6B809B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14" name="Шестиугольник 13">
              <a:extLst>
                <a:ext uri="{FF2B5EF4-FFF2-40B4-BE49-F238E27FC236}">
                  <a16:creationId xmlns:a16="http://schemas.microsoft.com/office/drawing/2014/main" xmlns="" id="{7AF0135A-C7D0-5E5F-79EE-E93A5A0D1EEA}"/>
                </a:ext>
              </a:extLst>
            </p:cNvPr>
            <p:cNvSpPr/>
            <p:nvPr/>
          </p:nvSpPr>
          <p:spPr>
            <a:xfrm rot="5400000">
              <a:off x="11998344" y="895784"/>
              <a:ext cx="689484" cy="594380"/>
            </a:xfrm>
            <a:prstGeom prst="hexagon">
              <a:avLst>
                <a:gd name="adj" fmla="val 29017"/>
                <a:gd name="vf" fmla="val 115470"/>
              </a:avLst>
            </a:prstGeom>
            <a:solidFill>
              <a:srgbClr val="6B80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grpSp>
          <p:nvGrpSpPr>
            <p:cNvPr id="53" name="Группа 52">
              <a:extLst>
                <a:ext uri="{FF2B5EF4-FFF2-40B4-BE49-F238E27FC236}">
                  <a16:creationId xmlns:a16="http://schemas.microsoft.com/office/drawing/2014/main" xmlns="" id="{06D576F7-4B3D-5D4D-CF71-ED7BEB4A4B6B}"/>
                </a:ext>
              </a:extLst>
            </p:cNvPr>
            <p:cNvGrpSpPr/>
            <p:nvPr/>
          </p:nvGrpSpPr>
          <p:grpSpPr>
            <a:xfrm>
              <a:off x="5329829" y="3849641"/>
              <a:ext cx="2180690" cy="1925498"/>
              <a:chOff x="5329829" y="3849641"/>
              <a:chExt cx="2180690" cy="1925498"/>
            </a:xfrm>
          </p:grpSpPr>
          <p:sp>
            <p:nvSpPr>
              <p:cNvPr id="116" name="Шестиугольник 115">
                <a:extLst>
                  <a:ext uri="{FF2B5EF4-FFF2-40B4-BE49-F238E27FC236}">
                    <a16:creationId xmlns:a16="http://schemas.microsoft.com/office/drawing/2014/main" xmlns="" id="{E0ABD4AF-A4BD-9B4A-86D5-CC29C8F58E42}"/>
                  </a:ext>
                </a:extLst>
              </p:cNvPr>
              <p:cNvSpPr/>
              <p:nvPr/>
            </p:nvSpPr>
            <p:spPr>
              <a:xfrm rot="5400000">
                <a:off x="5261473" y="4589389"/>
                <a:ext cx="1253562" cy="1080654"/>
              </a:xfrm>
              <a:prstGeom prst="hexagon">
                <a:avLst>
                  <a:gd name="adj" fmla="val 29017"/>
                  <a:gd name="vf" fmla="val 115470"/>
                </a:avLst>
              </a:prstGeom>
              <a:noFill/>
              <a:ln w="12700">
                <a:solidFill>
                  <a:srgbClr val="8A2E3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117" name="Шестиугольник 116">
                <a:extLst>
                  <a:ext uri="{FF2B5EF4-FFF2-40B4-BE49-F238E27FC236}">
                    <a16:creationId xmlns:a16="http://schemas.microsoft.com/office/drawing/2014/main" xmlns="" id="{B0F2FE45-4CE5-C415-27B5-5F81818BEAC9}"/>
                  </a:ext>
                </a:extLst>
              </p:cNvPr>
              <p:cNvSpPr/>
              <p:nvPr/>
            </p:nvSpPr>
            <p:spPr>
              <a:xfrm rot="5400000">
                <a:off x="6343411" y="3956574"/>
                <a:ext cx="1253562" cy="1080654"/>
              </a:xfrm>
              <a:prstGeom prst="hexagon">
                <a:avLst>
                  <a:gd name="adj" fmla="val 29017"/>
                  <a:gd name="vf" fmla="val 115470"/>
                </a:avLst>
              </a:prstGeom>
              <a:noFill/>
              <a:ln w="12700">
                <a:solidFill>
                  <a:srgbClr val="8A2E3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118" name="Овал 117">
                <a:extLst>
                  <a:ext uri="{FF2B5EF4-FFF2-40B4-BE49-F238E27FC236}">
                    <a16:creationId xmlns:a16="http://schemas.microsoft.com/office/drawing/2014/main" xmlns="" id="{7A082575-CE79-7102-3D87-B7462D96058C}"/>
                  </a:ext>
                </a:extLst>
              </p:cNvPr>
              <p:cNvSpPr/>
              <p:nvPr/>
            </p:nvSpPr>
            <p:spPr>
              <a:xfrm>
                <a:off x="6947662" y="3849641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119" name="Овал 118">
                <a:extLst>
                  <a:ext uri="{FF2B5EF4-FFF2-40B4-BE49-F238E27FC236}">
                    <a16:creationId xmlns:a16="http://schemas.microsoft.com/office/drawing/2014/main" xmlns="" id="{DEAF343B-A1C9-8CBB-E64B-957799C1E469}"/>
                  </a:ext>
                </a:extLst>
              </p:cNvPr>
              <p:cNvSpPr/>
              <p:nvPr/>
            </p:nvSpPr>
            <p:spPr>
              <a:xfrm>
                <a:off x="6944265" y="5100822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120" name="Овал 119">
                <a:extLst>
                  <a:ext uri="{FF2B5EF4-FFF2-40B4-BE49-F238E27FC236}">
                    <a16:creationId xmlns:a16="http://schemas.microsoft.com/office/drawing/2014/main" xmlns="" id="{9593275B-76DE-6361-E36B-C786754EFFE5}"/>
                  </a:ext>
                </a:extLst>
              </p:cNvPr>
              <p:cNvSpPr/>
              <p:nvPr/>
            </p:nvSpPr>
            <p:spPr>
              <a:xfrm>
                <a:off x="6409947" y="4160986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121" name="Овал 120">
                <a:extLst>
                  <a:ext uri="{FF2B5EF4-FFF2-40B4-BE49-F238E27FC236}">
                    <a16:creationId xmlns:a16="http://schemas.microsoft.com/office/drawing/2014/main" xmlns="" id="{CBCA2BBD-E48B-9E9F-12C2-FF40AEC95956}"/>
                  </a:ext>
                </a:extLst>
              </p:cNvPr>
              <p:cNvSpPr/>
              <p:nvPr/>
            </p:nvSpPr>
            <p:spPr>
              <a:xfrm>
                <a:off x="6409539" y="4786883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122" name="Овал 121">
                <a:extLst>
                  <a:ext uri="{FF2B5EF4-FFF2-40B4-BE49-F238E27FC236}">
                    <a16:creationId xmlns:a16="http://schemas.microsoft.com/office/drawing/2014/main" xmlns="" id="{059F4994-9317-8F71-0B79-89D68B9AC87A}"/>
                  </a:ext>
                </a:extLst>
              </p:cNvPr>
              <p:cNvSpPr/>
              <p:nvPr/>
            </p:nvSpPr>
            <p:spPr>
              <a:xfrm>
                <a:off x="5864575" y="4484293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129" name="Овал 128">
                <a:extLst>
                  <a:ext uri="{FF2B5EF4-FFF2-40B4-BE49-F238E27FC236}">
                    <a16:creationId xmlns:a16="http://schemas.microsoft.com/office/drawing/2014/main" xmlns="" id="{C00086E2-A71C-F5A0-C0F7-EC7A1E0A91BA}"/>
                  </a:ext>
                </a:extLst>
              </p:cNvPr>
              <p:cNvSpPr/>
              <p:nvPr/>
            </p:nvSpPr>
            <p:spPr>
              <a:xfrm>
                <a:off x="5859099" y="5729420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130" name="Овал 129">
                <a:extLst>
                  <a:ext uri="{FF2B5EF4-FFF2-40B4-BE49-F238E27FC236}">
                    <a16:creationId xmlns:a16="http://schemas.microsoft.com/office/drawing/2014/main" xmlns="" id="{A636F54E-D24A-5B32-FC1C-F83324D3B543}"/>
                  </a:ext>
                </a:extLst>
              </p:cNvPr>
              <p:cNvSpPr/>
              <p:nvPr/>
            </p:nvSpPr>
            <p:spPr>
              <a:xfrm>
                <a:off x="5329829" y="5414773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131" name="Овал 130">
                <a:extLst>
                  <a:ext uri="{FF2B5EF4-FFF2-40B4-BE49-F238E27FC236}">
                    <a16:creationId xmlns:a16="http://schemas.microsoft.com/office/drawing/2014/main" xmlns="" id="{826F9C48-960C-E33A-04F5-0C5F47A4D340}"/>
                  </a:ext>
                </a:extLst>
              </p:cNvPr>
              <p:cNvSpPr/>
              <p:nvPr/>
            </p:nvSpPr>
            <p:spPr>
              <a:xfrm>
                <a:off x="5329829" y="4791644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132" name="Овал 131">
                <a:extLst>
                  <a:ext uri="{FF2B5EF4-FFF2-40B4-BE49-F238E27FC236}">
                    <a16:creationId xmlns:a16="http://schemas.microsoft.com/office/drawing/2014/main" xmlns="" id="{7034E604-E2AC-4C91-A169-173C8E146697}"/>
                  </a:ext>
                </a:extLst>
              </p:cNvPr>
              <p:cNvSpPr/>
              <p:nvPr/>
            </p:nvSpPr>
            <p:spPr>
              <a:xfrm>
                <a:off x="6405337" y="5414773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</p:grpSp>
        <p:grpSp>
          <p:nvGrpSpPr>
            <p:cNvPr id="54" name="Группа 53">
              <a:extLst>
                <a:ext uri="{FF2B5EF4-FFF2-40B4-BE49-F238E27FC236}">
                  <a16:creationId xmlns:a16="http://schemas.microsoft.com/office/drawing/2014/main" xmlns="" id="{B4D925E5-5F05-B7E8-ECDC-9055948DEFE1}"/>
                </a:ext>
              </a:extLst>
            </p:cNvPr>
            <p:cNvGrpSpPr/>
            <p:nvPr/>
          </p:nvGrpSpPr>
          <p:grpSpPr>
            <a:xfrm>
              <a:off x="6776594" y="2848844"/>
              <a:ext cx="62062" cy="445810"/>
              <a:chOff x="6776594" y="2848844"/>
              <a:chExt cx="62062" cy="445810"/>
            </a:xfrm>
          </p:grpSpPr>
          <p:sp>
            <p:nvSpPr>
              <p:cNvPr id="108" name="Шестиугольник 107">
                <a:extLst>
                  <a:ext uri="{FF2B5EF4-FFF2-40B4-BE49-F238E27FC236}">
                    <a16:creationId xmlns:a16="http://schemas.microsoft.com/office/drawing/2014/main" xmlns="" id="{5340938A-3916-B454-519C-4407B92386D3}"/>
                  </a:ext>
                </a:extLst>
              </p:cNvPr>
              <p:cNvSpPr/>
              <p:nvPr/>
            </p:nvSpPr>
            <p:spPr>
              <a:xfrm rot="5400000">
                <a:off x="6771629" y="2853809"/>
                <a:ext cx="71992" cy="62062"/>
              </a:xfrm>
              <a:prstGeom prst="hexagon">
                <a:avLst>
                  <a:gd name="adj" fmla="val 29017"/>
                  <a:gd name="vf" fmla="val 115470"/>
                </a:avLst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109" name="Шестиугольник 108">
                <a:extLst>
                  <a:ext uri="{FF2B5EF4-FFF2-40B4-BE49-F238E27FC236}">
                    <a16:creationId xmlns:a16="http://schemas.microsoft.com/office/drawing/2014/main" xmlns="" id="{2EFFA226-D9A3-E108-BCF7-D4D875F3BAC5}"/>
                  </a:ext>
                </a:extLst>
              </p:cNvPr>
              <p:cNvSpPr/>
              <p:nvPr/>
            </p:nvSpPr>
            <p:spPr>
              <a:xfrm rot="5400000">
                <a:off x="6771629" y="2978415"/>
                <a:ext cx="71992" cy="62062"/>
              </a:xfrm>
              <a:prstGeom prst="hexagon">
                <a:avLst>
                  <a:gd name="adj" fmla="val 29017"/>
                  <a:gd name="vf" fmla="val 115470"/>
                </a:avLst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110" name="Шестиугольник 109">
                <a:extLst>
                  <a:ext uri="{FF2B5EF4-FFF2-40B4-BE49-F238E27FC236}">
                    <a16:creationId xmlns:a16="http://schemas.microsoft.com/office/drawing/2014/main" xmlns="" id="{8CC6C15C-055D-582C-3D9F-79FFCEB5A42E}"/>
                  </a:ext>
                </a:extLst>
              </p:cNvPr>
              <p:cNvSpPr/>
              <p:nvPr/>
            </p:nvSpPr>
            <p:spPr>
              <a:xfrm rot="5400000">
                <a:off x="6771629" y="3103021"/>
                <a:ext cx="71992" cy="62062"/>
              </a:xfrm>
              <a:prstGeom prst="hexagon">
                <a:avLst>
                  <a:gd name="adj" fmla="val 29017"/>
                  <a:gd name="vf" fmla="val 115470"/>
                </a:avLst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111" name="Шестиугольник 110">
                <a:extLst>
                  <a:ext uri="{FF2B5EF4-FFF2-40B4-BE49-F238E27FC236}">
                    <a16:creationId xmlns:a16="http://schemas.microsoft.com/office/drawing/2014/main" xmlns="" id="{4A4D088A-5975-D8BF-02C4-0D8F83D5E6C4}"/>
                  </a:ext>
                </a:extLst>
              </p:cNvPr>
              <p:cNvSpPr/>
              <p:nvPr/>
            </p:nvSpPr>
            <p:spPr>
              <a:xfrm rot="5400000">
                <a:off x="6771629" y="3227627"/>
                <a:ext cx="71992" cy="62062"/>
              </a:xfrm>
              <a:prstGeom prst="hexagon">
                <a:avLst>
                  <a:gd name="adj" fmla="val 29017"/>
                  <a:gd name="vf" fmla="val 115470"/>
                </a:avLst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</p:grpSp>
        <p:grpSp>
          <p:nvGrpSpPr>
            <p:cNvPr id="55" name="Группа 54">
              <a:extLst>
                <a:ext uri="{FF2B5EF4-FFF2-40B4-BE49-F238E27FC236}">
                  <a16:creationId xmlns:a16="http://schemas.microsoft.com/office/drawing/2014/main" xmlns="" id="{B4D645B5-009C-B5E0-3A65-B10E9514A757}"/>
                </a:ext>
              </a:extLst>
            </p:cNvPr>
            <p:cNvGrpSpPr/>
            <p:nvPr/>
          </p:nvGrpSpPr>
          <p:grpSpPr>
            <a:xfrm>
              <a:off x="11282799" y="3825595"/>
              <a:ext cx="76769" cy="458722"/>
              <a:chOff x="11282799" y="3825595"/>
              <a:chExt cx="76769" cy="458722"/>
            </a:xfrm>
          </p:grpSpPr>
          <p:sp>
            <p:nvSpPr>
              <p:cNvPr id="104" name="Шестиугольник 103">
                <a:extLst>
                  <a:ext uri="{FF2B5EF4-FFF2-40B4-BE49-F238E27FC236}">
                    <a16:creationId xmlns:a16="http://schemas.microsoft.com/office/drawing/2014/main" xmlns="" id="{AA72EBFF-BE73-70F2-0202-FA4DD532128D}"/>
                  </a:ext>
                </a:extLst>
              </p:cNvPr>
              <p:cNvSpPr/>
              <p:nvPr/>
            </p:nvSpPr>
            <p:spPr>
              <a:xfrm rot="5400000">
                <a:off x="11276658" y="3831736"/>
                <a:ext cx="89052" cy="76769"/>
              </a:xfrm>
              <a:prstGeom prst="hexagon">
                <a:avLst>
                  <a:gd name="adj" fmla="val 29017"/>
                  <a:gd name="vf" fmla="val 115470"/>
                </a:avLst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105" name="Шестиугольник 104">
                <a:extLst>
                  <a:ext uri="{FF2B5EF4-FFF2-40B4-BE49-F238E27FC236}">
                    <a16:creationId xmlns:a16="http://schemas.microsoft.com/office/drawing/2014/main" xmlns="" id="{9F05992B-56D1-B460-3F69-2996D1D99EA9}"/>
                  </a:ext>
                </a:extLst>
              </p:cNvPr>
              <p:cNvSpPr/>
              <p:nvPr/>
            </p:nvSpPr>
            <p:spPr>
              <a:xfrm rot="5400000">
                <a:off x="11276658" y="3954959"/>
                <a:ext cx="89052" cy="76769"/>
              </a:xfrm>
              <a:prstGeom prst="hexagon">
                <a:avLst>
                  <a:gd name="adj" fmla="val 29017"/>
                  <a:gd name="vf" fmla="val 115470"/>
                </a:avLst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106" name="Шестиугольник 105">
                <a:extLst>
                  <a:ext uri="{FF2B5EF4-FFF2-40B4-BE49-F238E27FC236}">
                    <a16:creationId xmlns:a16="http://schemas.microsoft.com/office/drawing/2014/main" xmlns="" id="{FA5E75DE-AA50-FD11-C76E-56E3ED4A7E98}"/>
                  </a:ext>
                </a:extLst>
              </p:cNvPr>
              <p:cNvSpPr/>
              <p:nvPr/>
            </p:nvSpPr>
            <p:spPr>
              <a:xfrm rot="5400000">
                <a:off x="11276658" y="4078182"/>
                <a:ext cx="89052" cy="76769"/>
              </a:xfrm>
              <a:prstGeom prst="hexagon">
                <a:avLst>
                  <a:gd name="adj" fmla="val 29017"/>
                  <a:gd name="vf" fmla="val 115470"/>
                </a:avLst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107" name="Шестиугольник 106">
                <a:extLst>
                  <a:ext uri="{FF2B5EF4-FFF2-40B4-BE49-F238E27FC236}">
                    <a16:creationId xmlns:a16="http://schemas.microsoft.com/office/drawing/2014/main" xmlns="" id="{63FF456F-D3D5-29DE-9D6D-DF15B4D7988C}"/>
                  </a:ext>
                </a:extLst>
              </p:cNvPr>
              <p:cNvSpPr/>
              <p:nvPr/>
            </p:nvSpPr>
            <p:spPr>
              <a:xfrm rot="5400000">
                <a:off x="11276658" y="4201406"/>
                <a:ext cx="89052" cy="76769"/>
              </a:xfrm>
              <a:prstGeom prst="hexagon">
                <a:avLst>
                  <a:gd name="adj" fmla="val 29017"/>
                  <a:gd name="vf" fmla="val 115470"/>
                </a:avLst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</p:grpSp>
        <p:grpSp>
          <p:nvGrpSpPr>
            <p:cNvPr id="56" name="Группа 55">
              <a:extLst>
                <a:ext uri="{FF2B5EF4-FFF2-40B4-BE49-F238E27FC236}">
                  <a16:creationId xmlns:a16="http://schemas.microsoft.com/office/drawing/2014/main" xmlns="" id="{C80139A0-EF10-3FE2-1821-C2E7DB65613F}"/>
                </a:ext>
              </a:extLst>
            </p:cNvPr>
            <p:cNvGrpSpPr/>
            <p:nvPr/>
          </p:nvGrpSpPr>
          <p:grpSpPr>
            <a:xfrm>
              <a:off x="10303993" y="869788"/>
              <a:ext cx="2182278" cy="2553219"/>
              <a:chOff x="10303993" y="869788"/>
              <a:chExt cx="2182278" cy="2553219"/>
            </a:xfrm>
          </p:grpSpPr>
          <p:sp>
            <p:nvSpPr>
              <p:cNvPr id="82" name="Шестиугольник 81">
                <a:extLst>
                  <a:ext uri="{FF2B5EF4-FFF2-40B4-BE49-F238E27FC236}">
                    <a16:creationId xmlns:a16="http://schemas.microsoft.com/office/drawing/2014/main" xmlns="" id="{51AB8BB6-AC2A-D399-5CBF-F268CCCF041D}"/>
                  </a:ext>
                </a:extLst>
              </p:cNvPr>
              <p:cNvSpPr/>
              <p:nvPr/>
            </p:nvSpPr>
            <p:spPr>
              <a:xfrm rot="5400000">
                <a:off x="10240399" y="2235965"/>
                <a:ext cx="1253562" cy="1080654"/>
              </a:xfrm>
              <a:prstGeom prst="hexagon">
                <a:avLst>
                  <a:gd name="adj" fmla="val 29017"/>
                  <a:gd name="vf" fmla="val 115470"/>
                </a:avLst>
              </a:prstGeom>
              <a:noFill/>
              <a:ln w="12700">
                <a:solidFill>
                  <a:srgbClr val="8A2E3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84" name="Шестиугольник 83">
                <a:extLst>
                  <a:ext uri="{FF2B5EF4-FFF2-40B4-BE49-F238E27FC236}">
                    <a16:creationId xmlns:a16="http://schemas.microsoft.com/office/drawing/2014/main" xmlns="" id="{A2632E39-BC9F-B406-15FD-30C6AD86A03C}"/>
                  </a:ext>
                </a:extLst>
              </p:cNvPr>
              <p:cNvSpPr/>
              <p:nvPr/>
            </p:nvSpPr>
            <p:spPr>
              <a:xfrm rot="5400000">
                <a:off x="11319163" y="1603150"/>
                <a:ext cx="1253562" cy="1080654"/>
              </a:xfrm>
              <a:prstGeom prst="hexagon">
                <a:avLst>
                  <a:gd name="adj" fmla="val 29017"/>
                  <a:gd name="vf" fmla="val 115470"/>
                </a:avLst>
              </a:prstGeom>
              <a:noFill/>
              <a:ln w="12700">
                <a:solidFill>
                  <a:srgbClr val="8A2E3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86" name="Овал 85">
                <a:extLst>
                  <a:ext uri="{FF2B5EF4-FFF2-40B4-BE49-F238E27FC236}">
                    <a16:creationId xmlns:a16="http://schemas.microsoft.com/office/drawing/2014/main" xmlns="" id="{26FB660A-0984-DC9A-CEF1-DB1927B50C06}"/>
                  </a:ext>
                </a:extLst>
              </p:cNvPr>
              <p:cNvSpPr/>
              <p:nvPr/>
            </p:nvSpPr>
            <p:spPr>
              <a:xfrm>
                <a:off x="11923414" y="1496217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87" name="Овал 86">
                <a:extLst>
                  <a:ext uri="{FF2B5EF4-FFF2-40B4-BE49-F238E27FC236}">
                    <a16:creationId xmlns:a16="http://schemas.microsoft.com/office/drawing/2014/main" xmlns="" id="{DC35D86C-C548-E501-D30C-0A4CE2D191C8}"/>
                  </a:ext>
                </a:extLst>
              </p:cNvPr>
              <p:cNvSpPr/>
              <p:nvPr/>
            </p:nvSpPr>
            <p:spPr>
              <a:xfrm>
                <a:off x="11925465" y="2742636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88" name="Овал 87">
                <a:extLst>
                  <a:ext uri="{FF2B5EF4-FFF2-40B4-BE49-F238E27FC236}">
                    <a16:creationId xmlns:a16="http://schemas.microsoft.com/office/drawing/2014/main" xmlns="" id="{C2A12526-ABD1-9301-6162-B3D3FAB4F2EE}"/>
                  </a:ext>
                </a:extLst>
              </p:cNvPr>
              <p:cNvSpPr/>
              <p:nvPr/>
            </p:nvSpPr>
            <p:spPr>
              <a:xfrm>
                <a:off x="11383318" y="1809943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89" name="Овал 88">
                <a:extLst>
                  <a:ext uri="{FF2B5EF4-FFF2-40B4-BE49-F238E27FC236}">
                    <a16:creationId xmlns:a16="http://schemas.microsoft.com/office/drawing/2014/main" xmlns="" id="{15077FD9-387B-ED80-31A0-54758097AD4E}"/>
                  </a:ext>
                </a:extLst>
              </p:cNvPr>
              <p:cNvSpPr/>
              <p:nvPr/>
            </p:nvSpPr>
            <p:spPr>
              <a:xfrm>
                <a:off x="11378941" y="2438221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90" name="Овал 89">
                <a:extLst>
                  <a:ext uri="{FF2B5EF4-FFF2-40B4-BE49-F238E27FC236}">
                    <a16:creationId xmlns:a16="http://schemas.microsoft.com/office/drawing/2014/main" xmlns="" id="{1E5FE1D4-F480-2E72-F463-CB00A9F40FD0}"/>
                  </a:ext>
                </a:extLst>
              </p:cNvPr>
              <p:cNvSpPr/>
              <p:nvPr/>
            </p:nvSpPr>
            <p:spPr>
              <a:xfrm>
                <a:off x="10848263" y="2123726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91" name="Овал 90">
                <a:extLst>
                  <a:ext uri="{FF2B5EF4-FFF2-40B4-BE49-F238E27FC236}">
                    <a16:creationId xmlns:a16="http://schemas.microsoft.com/office/drawing/2014/main" xmlns="" id="{EF89D6D9-42CD-360D-8C55-CB7013EC477B}"/>
                  </a:ext>
                </a:extLst>
              </p:cNvPr>
              <p:cNvSpPr/>
              <p:nvPr/>
            </p:nvSpPr>
            <p:spPr>
              <a:xfrm>
                <a:off x="10847933" y="3377288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95" name="Овал 94">
                <a:extLst>
                  <a:ext uri="{FF2B5EF4-FFF2-40B4-BE49-F238E27FC236}">
                    <a16:creationId xmlns:a16="http://schemas.microsoft.com/office/drawing/2014/main" xmlns="" id="{00D9AE55-6225-6C6D-009F-5E89ADFB1A75}"/>
                  </a:ext>
                </a:extLst>
              </p:cNvPr>
              <p:cNvSpPr/>
              <p:nvPr/>
            </p:nvSpPr>
            <p:spPr>
              <a:xfrm>
                <a:off x="10303993" y="3062963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96" name="Овал 95">
                <a:extLst>
                  <a:ext uri="{FF2B5EF4-FFF2-40B4-BE49-F238E27FC236}">
                    <a16:creationId xmlns:a16="http://schemas.microsoft.com/office/drawing/2014/main" xmlns="" id="{3DAAC869-213B-9136-B6FC-A797A81FD13A}"/>
                  </a:ext>
                </a:extLst>
              </p:cNvPr>
              <p:cNvSpPr/>
              <p:nvPr/>
            </p:nvSpPr>
            <p:spPr>
              <a:xfrm>
                <a:off x="10303993" y="2438220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98" name="Овал 97">
                <a:extLst>
                  <a:ext uri="{FF2B5EF4-FFF2-40B4-BE49-F238E27FC236}">
                    <a16:creationId xmlns:a16="http://schemas.microsoft.com/office/drawing/2014/main" xmlns="" id="{9190A9B6-B65C-0E3E-479A-39AD078A211B}"/>
                  </a:ext>
                </a:extLst>
              </p:cNvPr>
              <p:cNvSpPr/>
              <p:nvPr/>
            </p:nvSpPr>
            <p:spPr>
              <a:xfrm>
                <a:off x="11386644" y="3061349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99" name="Шестиугольник 98">
                <a:extLst>
                  <a:ext uri="{FF2B5EF4-FFF2-40B4-BE49-F238E27FC236}">
                    <a16:creationId xmlns:a16="http://schemas.microsoft.com/office/drawing/2014/main" xmlns="" id="{C500A7CB-F48C-DFFE-73D0-E00D75B555A9}"/>
                  </a:ext>
                </a:extLst>
              </p:cNvPr>
              <p:cNvSpPr/>
              <p:nvPr/>
            </p:nvSpPr>
            <p:spPr>
              <a:xfrm rot="5400000">
                <a:off x="10242693" y="979646"/>
                <a:ext cx="1253562" cy="1080654"/>
              </a:xfrm>
              <a:prstGeom prst="hexagon">
                <a:avLst>
                  <a:gd name="adj" fmla="val 29017"/>
                  <a:gd name="vf" fmla="val 115470"/>
                </a:avLst>
              </a:prstGeom>
              <a:noFill/>
              <a:ln w="12700">
                <a:solidFill>
                  <a:srgbClr val="8A2E3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 dirty="0"/>
              </a:p>
            </p:txBody>
          </p:sp>
          <p:sp>
            <p:nvSpPr>
              <p:cNvPr id="100" name="Овал 99">
                <a:extLst>
                  <a:ext uri="{FF2B5EF4-FFF2-40B4-BE49-F238E27FC236}">
                    <a16:creationId xmlns:a16="http://schemas.microsoft.com/office/drawing/2014/main" xmlns="" id="{DAF85E6E-933B-5001-F7D2-9CB1C0539A33}"/>
                  </a:ext>
                </a:extLst>
              </p:cNvPr>
              <p:cNvSpPr/>
              <p:nvPr/>
            </p:nvSpPr>
            <p:spPr>
              <a:xfrm>
                <a:off x="11388378" y="1184283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101" name="Овал 100">
                <a:extLst>
                  <a:ext uri="{FF2B5EF4-FFF2-40B4-BE49-F238E27FC236}">
                    <a16:creationId xmlns:a16="http://schemas.microsoft.com/office/drawing/2014/main" xmlns="" id="{5DFA8BCC-12E5-A64C-017C-5629BA386242}"/>
                  </a:ext>
                </a:extLst>
              </p:cNvPr>
              <p:cNvSpPr/>
              <p:nvPr/>
            </p:nvSpPr>
            <p:spPr>
              <a:xfrm>
                <a:off x="10848176" y="869788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102" name="Овал 101">
                <a:extLst>
                  <a:ext uri="{FF2B5EF4-FFF2-40B4-BE49-F238E27FC236}">
                    <a16:creationId xmlns:a16="http://schemas.microsoft.com/office/drawing/2014/main" xmlns="" id="{C9EF823A-3287-280C-8245-BC7B5058B5AC}"/>
                  </a:ext>
                </a:extLst>
              </p:cNvPr>
              <p:cNvSpPr/>
              <p:nvPr/>
            </p:nvSpPr>
            <p:spPr>
              <a:xfrm>
                <a:off x="10306287" y="1806644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103" name="Овал 102">
                <a:extLst>
                  <a:ext uri="{FF2B5EF4-FFF2-40B4-BE49-F238E27FC236}">
                    <a16:creationId xmlns:a16="http://schemas.microsoft.com/office/drawing/2014/main" xmlns="" id="{5726774D-48FD-550C-3E14-A508659F76F1}"/>
                  </a:ext>
                </a:extLst>
              </p:cNvPr>
              <p:cNvSpPr/>
              <p:nvPr/>
            </p:nvSpPr>
            <p:spPr>
              <a:xfrm>
                <a:off x="10306287" y="1181901"/>
                <a:ext cx="45719" cy="45719"/>
              </a:xfrm>
              <a:prstGeom prst="ellipse">
                <a:avLst/>
              </a:prstGeom>
              <a:solidFill>
                <a:srgbClr val="8A2E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</p:grpSp>
        <p:pic>
          <p:nvPicPr>
            <p:cNvPr id="57" name="Рисунок 56">
              <a:extLst>
                <a:ext uri="{FF2B5EF4-FFF2-40B4-BE49-F238E27FC236}">
                  <a16:creationId xmlns:a16="http://schemas.microsoft.com/office/drawing/2014/main" xmlns="" id="{0F74AC9E-9CE6-4D35-6AA7-EDB8431F84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93182" y="6186360"/>
              <a:ext cx="322256" cy="300482"/>
            </a:xfrm>
            <a:prstGeom prst="rect">
              <a:avLst/>
            </a:prstGeom>
          </p:spPr>
        </p:pic>
        <p:pic>
          <p:nvPicPr>
            <p:cNvPr id="58" name="Рисунок 57">
              <a:extLst>
                <a:ext uri="{FF2B5EF4-FFF2-40B4-BE49-F238E27FC236}">
                  <a16:creationId xmlns:a16="http://schemas.microsoft.com/office/drawing/2014/main" xmlns="" id="{93311246-8D03-5EB5-4B62-EF89200C88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38433" y="6076951"/>
              <a:ext cx="342534" cy="405446"/>
            </a:xfrm>
            <a:prstGeom prst="rect">
              <a:avLst/>
            </a:prstGeom>
          </p:spPr>
        </p:pic>
        <p:pic>
          <p:nvPicPr>
            <p:cNvPr id="59" name="Рисунок 58">
              <a:extLst>
                <a:ext uri="{FF2B5EF4-FFF2-40B4-BE49-F238E27FC236}">
                  <a16:creationId xmlns:a16="http://schemas.microsoft.com/office/drawing/2014/main" xmlns="" id="{4E26D50F-A619-0F53-7C9F-6DCA5F88645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90501" y="1410635"/>
              <a:ext cx="353250" cy="469450"/>
            </a:xfrm>
            <a:prstGeom prst="rect">
              <a:avLst/>
            </a:prstGeom>
          </p:spPr>
        </p:pic>
        <p:pic>
          <p:nvPicPr>
            <p:cNvPr id="60" name="Рисунок 59">
              <a:extLst>
                <a:ext uri="{FF2B5EF4-FFF2-40B4-BE49-F238E27FC236}">
                  <a16:creationId xmlns:a16="http://schemas.microsoft.com/office/drawing/2014/main" xmlns="" id="{3A135F32-459E-0F94-A66F-9787EA5BACD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65442" y="1284605"/>
              <a:ext cx="249198" cy="511506"/>
            </a:xfrm>
            <a:prstGeom prst="rect">
              <a:avLst/>
            </a:prstGeom>
          </p:spPr>
        </p:pic>
        <p:pic>
          <p:nvPicPr>
            <p:cNvPr id="61" name="Рисунок 60">
              <a:extLst>
                <a:ext uri="{FF2B5EF4-FFF2-40B4-BE49-F238E27FC236}">
                  <a16:creationId xmlns:a16="http://schemas.microsoft.com/office/drawing/2014/main" xmlns="" id="{C91AD237-1371-E669-16BA-0031C4CA0B2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13223" y="1281362"/>
              <a:ext cx="664533" cy="1033213"/>
            </a:xfrm>
            <a:prstGeom prst="rect">
              <a:avLst/>
            </a:prstGeom>
          </p:spPr>
        </p:pic>
        <p:pic>
          <p:nvPicPr>
            <p:cNvPr id="62" name="Рисунок 61">
              <a:extLst>
                <a:ext uri="{FF2B5EF4-FFF2-40B4-BE49-F238E27FC236}">
                  <a16:creationId xmlns:a16="http://schemas.microsoft.com/office/drawing/2014/main" xmlns="" id="{2AED2472-CE2D-99F9-3CCE-1BF868CA9FD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11757663" y="4077986"/>
              <a:ext cx="220664" cy="690160"/>
            </a:xfrm>
            <a:prstGeom prst="rect">
              <a:avLst/>
            </a:prstGeom>
          </p:spPr>
        </p:pic>
        <p:pic>
          <p:nvPicPr>
            <p:cNvPr id="63" name="Рисунок 62">
              <a:extLst>
                <a:ext uri="{FF2B5EF4-FFF2-40B4-BE49-F238E27FC236}">
                  <a16:creationId xmlns:a16="http://schemas.microsoft.com/office/drawing/2014/main" xmlns="" id="{835EAFED-923E-E05C-04A7-1ED7536E886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39606" y="6071101"/>
              <a:ext cx="206144" cy="644746"/>
            </a:xfrm>
            <a:prstGeom prst="rect">
              <a:avLst/>
            </a:prstGeom>
          </p:spPr>
        </p:pic>
        <p:pic>
          <p:nvPicPr>
            <p:cNvPr id="67" name="Рисунок 66">
              <a:extLst>
                <a:ext uri="{FF2B5EF4-FFF2-40B4-BE49-F238E27FC236}">
                  <a16:creationId xmlns:a16="http://schemas.microsoft.com/office/drawing/2014/main" xmlns="" id="{EA2878BF-EBED-0972-3B45-3CD9B6B3229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6810" y="5257263"/>
              <a:ext cx="667828" cy="1038335"/>
            </a:xfrm>
            <a:prstGeom prst="rect">
              <a:avLst/>
            </a:prstGeom>
          </p:spPr>
        </p:pic>
        <p:sp>
          <p:nvSpPr>
            <p:cNvPr id="70" name="Шестиугольник 69">
              <a:extLst>
                <a:ext uri="{FF2B5EF4-FFF2-40B4-BE49-F238E27FC236}">
                  <a16:creationId xmlns:a16="http://schemas.microsoft.com/office/drawing/2014/main" xmlns="" id="{FC462F1B-1589-CA91-E4DC-9DD7E3C47C5F}"/>
                </a:ext>
              </a:extLst>
            </p:cNvPr>
            <p:cNvSpPr/>
            <p:nvPr/>
          </p:nvSpPr>
          <p:spPr>
            <a:xfrm rot="5400000">
              <a:off x="6827564" y="1681436"/>
              <a:ext cx="4584700" cy="3952328"/>
            </a:xfrm>
            <a:prstGeom prst="hexagon">
              <a:avLst>
                <a:gd name="adj" fmla="val 29017"/>
                <a:gd name="vf" fmla="val 115470"/>
              </a:avLst>
            </a:prstGeom>
            <a:solidFill>
              <a:srgbClr val="6B80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72" name="Шестиугольник 71">
              <a:extLst>
                <a:ext uri="{FF2B5EF4-FFF2-40B4-BE49-F238E27FC236}">
                  <a16:creationId xmlns:a16="http://schemas.microsoft.com/office/drawing/2014/main" xmlns="" id="{A54762BA-0306-0D5D-C5ED-D82B1F641FE0}"/>
                </a:ext>
              </a:extLst>
            </p:cNvPr>
            <p:cNvSpPr/>
            <p:nvPr/>
          </p:nvSpPr>
          <p:spPr>
            <a:xfrm rot="5400000">
              <a:off x="7001718" y="7524710"/>
              <a:ext cx="4239767" cy="3654971"/>
            </a:xfrm>
            <a:prstGeom prst="hexagon">
              <a:avLst>
                <a:gd name="adj" fmla="val 29017"/>
                <a:gd name="vf" fmla="val 115470"/>
              </a:avLst>
            </a:prstGeom>
            <a:solidFill>
              <a:srgbClr val="8A9A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74" name="Шестиугольник 73">
              <a:extLst>
                <a:ext uri="{FF2B5EF4-FFF2-40B4-BE49-F238E27FC236}">
                  <a16:creationId xmlns:a16="http://schemas.microsoft.com/office/drawing/2014/main" xmlns="" id="{5F11976A-D05D-9318-738C-F83D3B39E3F8}"/>
                </a:ext>
              </a:extLst>
            </p:cNvPr>
            <p:cNvSpPr/>
            <p:nvPr/>
          </p:nvSpPr>
          <p:spPr>
            <a:xfrm rot="5400000">
              <a:off x="9743575" y="941494"/>
              <a:ext cx="89052" cy="76769"/>
            </a:xfrm>
            <a:prstGeom prst="hexagon">
              <a:avLst>
                <a:gd name="adj" fmla="val 29017"/>
                <a:gd name="vf" fmla="val 115470"/>
              </a:avLst>
            </a:prstGeom>
            <a:solidFill>
              <a:srgbClr val="8A2E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76" name="Шестиугольник 75">
              <a:extLst>
                <a:ext uri="{FF2B5EF4-FFF2-40B4-BE49-F238E27FC236}">
                  <a16:creationId xmlns:a16="http://schemas.microsoft.com/office/drawing/2014/main" xmlns="" id="{DAF0FD5A-EA0E-D2AA-906C-4EB1A8D86F39}"/>
                </a:ext>
              </a:extLst>
            </p:cNvPr>
            <p:cNvSpPr/>
            <p:nvPr/>
          </p:nvSpPr>
          <p:spPr>
            <a:xfrm rot="5400000">
              <a:off x="9743575" y="1064717"/>
              <a:ext cx="89052" cy="76769"/>
            </a:xfrm>
            <a:prstGeom prst="hexagon">
              <a:avLst>
                <a:gd name="adj" fmla="val 29017"/>
                <a:gd name="vf" fmla="val 115470"/>
              </a:avLst>
            </a:prstGeom>
            <a:solidFill>
              <a:srgbClr val="8A2E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78" name="Шестиугольник 77">
              <a:extLst>
                <a:ext uri="{FF2B5EF4-FFF2-40B4-BE49-F238E27FC236}">
                  <a16:creationId xmlns:a16="http://schemas.microsoft.com/office/drawing/2014/main" xmlns="" id="{CFB99220-1720-1E38-8FA3-3F30107E9D93}"/>
                </a:ext>
              </a:extLst>
            </p:cNvPr>
            <p:cNvSpPr/>
            <p:nvPr/>
          </p:nvSpPr>
          <p:spPr>
            <a:xfrm rot="5400000">
              <a:off x="9743575" y="1187940"/>
              <a:ext cx="89052" cy="76769"/>
            </a:xfrm>
            <a:prstGeom prst="hexagon">
              <a:avLst>
                <a:gd name="adj" fmla="val 29017"/>
                <a:gd name="vf" fmla="val 115470"/>
              </a:avLst>
            </a:prstGeom>
            <a:solidFill>
              <a:srgbClr val="8A2E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  <p:sp>
          <p:nvSpPr>
            <p:cNvPr id="80" name="Шестиугольник 79">
              <a:extLst>
                <a:ext uri="{FF2B5EF4-FFF2-40B4-BE49-F238E27FC236}">
                  <a16:creationId xmlns:a16="http://schemas.microsoft.com/office/drawing/2014/main" xmlns="" id="{DC6CA1BB-5D9D-3086-3484-5AD3C3ABC50D}"/>
                </a:ext>
              </a:extLst>
            </p:cNvPr>
            <p:cNvSpPr/>
            <p:nvPr/>
          </p:nvSpPr>
          <p:spPr>
            <a:xfrm rot="5400000">
              <a:off x="9743575" y="1311164"/>
              <a:ext cx="89052" cy="76769"/>
            </a:xfrm>
            <a:prstGeom prst="hexagon">
              <a:avLst>
                <a:gd name="adj" fmla="val 29017"/>
                <a:gd name="vf" fmla="val 115470"/>
              </a:avLst>
            </a:prstGeom>
            <a:solidFill>
              <a:srgbClr val="8A2E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354327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00709511"/>
              </p:ext>
            </p:extLst>
          </p:nvPr>
        </p:nvGraphicFramePr>
        <p:xfrm>
          <a:off x="142844" y="285728"/>
          <a:ext cx="8786874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999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348880"/>
            <a:ext cx="662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Виды эксперимента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90567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35951" y="361537"/>
            <a:ext cx="5500726" cy="1352951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По объекту</a:t>
            </a:r>
            <a:endParaRPr lang="ru-RU" sz="4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3143248"/>
            <a:ext cx="2571768" cy="135732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 </a:t>
            </a:r>
            <a:r>
              <a:rPr lang="ru-RU" sz="3200" dirty="0" smtClean="0"/>
              <a:t>социальный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00430" y="3143248"/>
            <a:ext cx="2571768" cy="135732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педагогический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3143248"/>
            <a:ext cx="2571768" cy="135732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 </a:t>
            </a:r>
            <a:r>
              <a:rPr lang="ru-RU" sz="2400" dirty="0" smtClean="0"/>
              <a:t>экономический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785" y="1857364"/>
            <a:ext cx="8072494" cy="285752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1785918" y="2428868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4429124" y="2357430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7286644" y="2357430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61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07507" y="585460"/>
            <a:ext cx="5500726" cy="1352951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По характеру исследовательских </a:t>
            </a:r>
            <a:r>
              <a:rPr lang="ru-RU" sz="2000" dirty="0" smtClean="0"/>
              <a:t>процедур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3143248"/>
            <a:ext cx="2571768" cy="135732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  <a:p>
            <a:pPr algn="ctr"/>
            <a:r>
              <a:rPr lang="ru-RU" sz="3600" b="1" dirty="0"/>
              <a:t>реальный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3210314"/>
            <a:ext cx="2592288" cy="134793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  <a:p>
            <a:pPr algn="ctr"/>
            <a:r>
              <a:rPr lang="ru-RU" sz="3200" b="1" dirty="0"/>
              <a:t>мысленный</a:t>
            </a:r>
            <a:r>
              <a:rPr lang="ru-RU" sz="3200" b="1" dirty="0" smtClean="0"/>
              <a:t> </a:t>
            </a:r>
            <a:endParaRPr lang="ru-RU" sz="3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1623" y="1853754"/>
            <a:ext cx="8072494" cy="285752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1785918" y="2428868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6516216" y="2188444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47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07507" y="585460"/>
            <a:ext cx="5500726" cy="1352951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По характеру экспериментальной ситуации 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3210315"/>
            <a:ext cx="2571768" cy="135732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  <a:p>
            <a:pPr algn="ctr"/>
            <a:r>
              <a:rPr lang="ru-RU" sz="3600" b="1" dirty="0"/>
              <a:t>лабораторные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46103" y="3065624"/>
            <a:ext cx="2223698" cy="135732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/>
              <a:t>полевые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1857364"/>
            <a:ext cx="8072494" cy="285752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1785918" y="2428868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6372200" y="2467192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00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В полевом </a:t>
            </a:r>
            <a:r>
              <a:rPr lang="ru-RU" b="1" dirty="0"/>
              <a:t>эксперименте</a:t>
            </a:r>
            <a:r>
              <a:rPr lang="ru-RU" dirty="0"/>
              <a:t> объект (группа) находится в естественных условиях своего функционирования (например, производственный коллектив). При этом члены группы могут быть осведомлены либо не осведомлены о том, что они участвуют в эксперименте. Соответствующее решение в каждом конкретном случае зависит от того, насколько осведомленность может повлиять на ход эксперимента.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b="1" dirty="0" smtClean="0"/>
              <a:t>В лабораторном </a:t>
            </a:r>
            <a:r>
              <a:rPr lang="ru-RU" b="1" dirty="0"/>
              <a:t>эксперименте</a:t>
            </a:r>
            <a:r>
              <a:rPr lang="ru-RU" dirty="0"/>
              <a:t> ситуация, а часто и сами группы формируются искусственно. Поэтому члены группы обычно осведомлены об эксперименте</a:t>
            </a:r>
          </a:p>
        </p:txBody>
      </p:sp>
    </p:spTree>
    <p:extLst>
      <p:ext uri="{BB962C8B-B14F-4D97-AF65-F5344CB8AC3E}">
        <p14:creationId xmlns:p14="http://schemas.microsoft.com/office/powerpoint/2010/main" val="44316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8451" y="504413"/>
            <a:ext cx="5500726" cy="1352951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По специфике поставленной задачи 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3143248"/>
            <a:ext cx="2571768" cy="135732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/>
              <a:t>научный</a:t>
            </a:r>
            <a:r>
              <a:rPr lang="ru-RU" sz="3600"/>
              <a:t> 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00430" y="3143248"/>
            <a:ext cx="2571768" cy="135732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/>
              <a:t>прикладной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3143248"/>
            <a:ext cx="2571768" cy="135732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Однофакторный</a:t>
            </a:r>
          </a:p>
          <a:p>
            <a:pPr algn="ctr"/>
            <a:r>
              <a:rPr lang="ru-RU" sz="2400" b="1" dirty="0"/>
              <a:t>многофакторный</a:t>
            </a:r>
            <a:r>
              <a:rPr lang="ru-RU" sz="2800" dirty="0"/>
              <a:t> </a:t>
            </a: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1857364"/>
            <a:ext cx="8072494" cy="285752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1785918" y="2428868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4429124" y="2357430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7286644" y="2357430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07507" y="585460"/>
            <a:ext cx="5500726" cy="1352951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В эксперименте обычно выделяются два вида групп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97533" y="3210315"/>
            <a:ext cx="3319778" cy="129025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  <a:p>
            <a:pPr algn="ctr"/>
            <a:r>
              <a:rPr lang="ru-RU" sz="2800" dirty="0"/>
              <a:t>Экспериментальная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71934" y="3210315"/>
            <a:ext cx="4815986" cy="129025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dirty="0"/>
              <a:t>Контрольная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1857364"/>
            <a:ext cx="8072494" cy="285752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1785918" y="2428868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5908423" y="2143116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 rot="10800000" flipV="1">
            <a:off x="2267381" y="4771698"/>
            <a:ext cx="4545995" cy="717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Впервые экспериментальную и контрольную группы стали выделять в начале XX в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74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Организация эксперимента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В линейном </a:t>
            </a:r>
            <a:r>
              <a:rPr lang="ru-RU" b="1" dirty="0"/>
              <a:t>эксперименте</a:t>
            </a:r>
            <a:r>
              <a:rPr lang="ru-RU" dirty="0"/>
              <a:t> анализу подвергается одна и та же группа, являющаяся и контрольной (ее первоначальное состояние), и экспериментальной (ее состояние после изменения одной или нескольких характеристик). Здесь еще до начала эксперимента четко фиксируются все контрольные, факторные и нейтральные характеристики объекта. После этого изменяются факторные характеристики группы (или условия ее функционирования) и по истечении определенного, заранее заданного времени вновь измеряется состояние объекта по его контрольным характеристикам.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В</a:t>
            </a:r>
            <a:r>
              <a:rPr lang="ru-RU" sz="3200" dirty="0"/>
              <a:t> </a:t>
            </a:r>
            <a:r>
              <a:rPr lang="ru-RU" sz="3200" b="1" dirty="0"/>
              <a:t>параллельном эксперименте</a:t>
            </a:r>
            <a:r>
              <a:rPr lang="ru-RU" sz="3200" dirty="0"/>
              <a:t> одновременно участвуют две группы — контрольная и экспериментальная. Их состав должен быть идентичен по всем контрольным характеристикам, а также по тем нейтральным, которые могут повлиять на исход эксперимента (в первую очередь это социально-демографические признаки</a:t>
            </a:r>
            <a:r>
              <a:rPr lang="ru-RU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64178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8451" y="504413"/>
            <a:ext cx="5500726" cy="1352951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Подбор участников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3143248"/>
            <a:ext cx="2571768" cy="135732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Метод попарного отбора</a:t>
            </a:r>
            <a:r>
              <a:rPr lang="ru-RU" sz="3600" dirty="0"/>
              <a:t>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36149" y="3130664"/>
            <a:ext cx="2571768" cy="135732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Метод структурной идентификации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3143248"/>
            <a:ext cx="2571768" cy="135732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Метод случайного </a:t>
            </a:r>
            <a:r>
              <a:rPr lang="ru-RU" sz="2000" b="1" dirty="0" smtClean="0"/>
              <a:t>отбора</a:t>
            </a:r>
          </a:p>
          <a:p>
            <a:pPr algn="ctr"/>
            <a:r>
              <a:rPr lang="ru-RU" sz="2000" b="1" dirty="0"/>
              <a:t>(</a:t>
            </a:r>
            <a:r>
              <a:rPr lang="ru-RU" sz="2000" dirty="0" smtClean="0"/>
              <a:t>рандомизация</a:t>
            </a:r>
            <a:r>
              <a:rPr lang="ru-RU" sz="2000" b="1" dirty="0"/>
              <a:t>)</a:t>
            </a:r>
            <a:r>
              <a:rPr lang="ru-RU" sz="2800" dirty="0"/>
              <a:t> </a:t>
            </a: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1857364"/>
            <a:ext cx="8072494" cy="285752"/>
          </a:xfrm>
          <a:prstGeom prst="rect">
            <a:avLst/>
          </a:prstGeom>
          <a:solidFill>
            <a:schemeClr val="accent3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1785918" y="2428868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4429124" y="2357430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7286644" y="2357430"/>
            <a:ext cx="571504" cy="50006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26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лекции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548680"/>
            <a:ext cx="5111750" cy="5853113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эксперимента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Планирование и логика осуществления </a:t>
            </a:r>
            <a:r>
              <a:rPr lang="ru-RU" sz="35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эксперимента</a:t>
            </a:r>
            <a:endParaRPr lang="ru-RU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ru-RU" sz="35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Планирование и логика осуществления эксперимента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ru-RU" sz="3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Виды эксперимента</a:t>
            </a:r>
            <a:endParaRPr lang="ru-RU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эксперимент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 vert="wordArtVert"/>
          <a:lstStyle/>
          <a:p>
            <a:pPr algn="ctr"/>
            <a:r>
              <a:rPr lang="ru-RU" sz="24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КАЗАНСКИ</a:t>
            </a:r>
            <a:r>
              <a:rPr lang="ru-RU" sz="28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800" b="1" dirty="0">
                <a:solidFill>
                  <a:srgbClr val="A6B2C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ГМУ</a:t>
            </a:r>
            <a:endParaRPr lang="ru-RU" sz="2800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91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libraryno.ru/wp-content/image_post/metod_issl_soc_work/pic60_1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08719"/>
            <a:ext cx="8064896" cy="49685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90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836712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2B2B2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B1 – B2 = </a:t>
            </a:r>
            <a:r>
              <a:rPr lang="ru-RU" sz="2800" dirty="0" err="1">
                <a:solidFill>
                  <a:srgbClr val="2B2B2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Иэ</a:t>
            </a:r>
            <a:r>
              <a:rPr lang="ru-RU" sz="2800" dirty="0">
                <a:solidFill>
                  <a:srgbClr val="2B2B2B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(изменение в экспериментальной группе)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420888"/>
            <a:ext cx="8280920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1800"/>
              </a:spcAft>
            </a:pPr>
            <a:r>
              <a:rPr lang="ru-RU" sz="2800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В3 – В4 = Ик (изменение в контрольной группе).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1800"/>
              </a:spcAft>
            </a:pPr>
            <a:r>
              <a:rPr lang="ru-RU" sz="2400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Если будут обнаружены значимые различия между </a:t>
            </a:r>
            <a:r>
              <a:rPr lang="ru-RU" sz="2400" i="1" dirty="0" err="1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Иэ</a:t>
            </a:r>
            <a:r>
              <a:rPr lang="ru-RU" sz="2400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и </a:t>
            </a:r>
            <a:r>
              <a:rPr lang="ru-RU" sz="2400" i="1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Ик</a:t>
            </a:r>
            <a:r>
              <a:rPr lang="ru-RU" sz="2400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в серии последовательных экспериментов, то предполагается, что причина тому – влияние экспериментального  воздействия </a:t>
            </a:r>
            <a:r>
              <a:rPr lang="ru-RU" sz="2400" i="1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Х</a:t>
            </a:r>
            <a:r>
              <a:rPr lang="ru-RU" sz="2400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69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Валидность</a:t>
            </a:r>
            <a:r>
              <a:rPr lang="ru-RU" dirty="0" smtClean="0"/>
              <a:t> переменных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417637"/>
            <a:ext cx="7715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Ф.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Чэпин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сравнивал экспериментальную группу семей – тех, кого переселили в новые квартиры, с контрольной группой – теми, кто остался жить в трущобах. Он изучал изменения в жизненном укладе обитателей трущоб, которые происходят под влиянием переселения семей в дома общественного сектора. Основной вывод исследования опирался на установленный факт: в экспериментальной группе уровень жизни значительно повысился. Отсюда следовало заключение, что проекты общественной застройки обусловливают положительные изменения в образе жизни людей. </a:t>
            </a:r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Однако этот вывод недостаточно обоснован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поскольку семьи, переселившиеся в новые дома, изначально отличались от семей контрольной группы. Вероятно, экспериментальная и контрольная группы различались </a:t>
            </a:r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типу занятости, уровню образования, величине семьи, в конце концов, по установкам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Все эти «третьи» факторы следовало контролировать до того, как сделан вывод о влиянии переселения на образ жизни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семей.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250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700808"/>
            <a:ext cx="7704856" cy="2540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ts val="1875"/>
              </a:lnSpc>
              <a:spcAft>
                <a:spcPts val="225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 из известнейших социальных опытов проводился, чтобы объяснить конфликты в местах лишения свободы. Это знаменитый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Стэнфордский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эксперимент. По заказу правительства психолог Филипп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Зимбардо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набрал группу из 24 добровольцев, которых случайным образом поделил на две равные подгруппы: охранников и заключенных. Предполагалось, что в ходе исследования люди будут жить в условиях, схожих с тюремными, в то время как психологи будут анализировать изменения в их поведении.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54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Экспериментальная тюрьм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84784"/>
            <a:ext cx="5199260" cy="4680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994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6318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Почти сразу ситуация вышла из-под контроля. Охранники стали проявлять склонность к </a:t>
            </a:r>
            <a:r>
              <a:rPr lang="ru-RU" sz="2000" dirty="0" smtClean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садизму 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628801"/>
            <a:ext cx="6318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Заключенные сначала пытались сопротивляться, даже устроили бунт</a:t>
            </a: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636913"/>
            <a:ext cx="63904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один из новоприбывших объявил голодовку в знак протеста против садизма, его соседи посчитали это хулиганством и активно приветствовали фактические пытки со стороны надзирателей.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1315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484784"/>
            <a:ext cx="74168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 числу самых ужасных социальных экспериментов относят опыт </a:t>
            </a:r>
            <a:r>
              <a:rPr lang="ru-RU" sz="2400" dirty="0" err="1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Венделла</a:t>
            </a:r>
            <a:r>
              <a:rPr lang="ru-RU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Джонсона из Университета Айовы. Участниками его исследования стали дети-сироты. 22 ребёнка были разделены на две группы, которые затем проходили обучение. </a:t>
            </a:r>
            <a:r>
              <a:rPr lang="ru-RU" sz="2400" dirty="0">
                <a:solidFill>
                  <a:srgbClr val="FF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Одним в ходе испытаний постоянно говорили, что они молодцы, хорошо и правильно говорят </a:t>
            </a:r>
            <a:r>
              <a:rPr lang="ru-RU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и отлично со всем справляются. </a:t>
            </a:r>
            <a:r>
              <a:rPr lang="ru-RU" sz="2400" dirty="0">
                <a:solidFill>
                  <a:srgbClr val="0070C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Другим, наоборот, активно прививали комплекс неполноценности</a:t>
            </a:r>
            <a:r>
              <a:rPr lang="ru-RU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 Исследование было сфокусировано на вопросе о природе заикания, так что детей постоянно — по поводу и без — обзывали заиками.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4814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Убеждённые заик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40768"/>
            <a:ext cx="7704856" cy="4104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474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836712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Эксперимент Джонсона обернулся проблемами со здоровьем, которые сохранились у </a:t>
            </a:r>
            <a:r>
              <a:rPr lang="ru-RU" sz="3200" dirty="0" smtClean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испытуемых </a:t>
            </a:r>
            <a:r>
              <a:rPr lang="ru-RU" sz="32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до конца дней — некоторых из них так и не смогли вылечить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0662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268760"/>
            <a:ext cx="78488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Широко известны эксперименты о влиянии большинства на отдельных людей, когда человек оказывается среди подставных актёров и готов, следуя мнению группы, назвать квадрат кругом, а красное — белым. </a:t>
            </a:r>
            <a:r>
              <a:rPr lang="ru-RU" sz="2400" dirty="0">
                <a:solidFill>
                  <a:srgbClr val="FF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 насколько меньшинство может изменять представления группы и способны ли единицы определить мнение большинства</a:t>
            </a:r>
            <a:r>
              <a:rPr lang="ru-RU" sz="24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Ответы на эти вопросы искал Серж Московичи.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7257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Социологический эксперимент — метод выявления причинно-следственных связей между изучаемыми явлениями посредством внесения целенаправленных изменений в исследуемый объект и проверки выдвинутой гипотезы.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 vert="vert270" anchor="ctr">
            <a:normAutofit/>
          </a:bodyPr>
          <a:lstStyle/>
          <a:p>
            <a:r>
              <a:rPr lang="ru-RU" sz="4000" b="1" dirty="0" smtClean="0">
                <a:solidFill>
                  <a:srgbClr val="A6B2C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КАЗАНСКИЙ</a:t>
            </a:r>
            <a:r>
              <a:rPr lang="ru-RU" sz="4000" b="1" dirty="0" smtClean="0">
                <a:solidFill>
                  <a:srgbClr val="A6B2C2"/>
                </a:solidFill>
                <a:latin typeface="Montserrat" pitchFamily="2" charset="-52"/>
              </a:rPr>
              <a:t> </a:t>
            </a:r>
            <a:r>
              <a:rPr lang="ru-RU" sz="4000" b="1" dirty="0">
                <a:solidFill>
                  <a:srgbClr val="A6B2C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ГМУ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37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ила диссидентств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7128792" cy="5760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943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988840"/>
            <a:ext cx="81369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Московичи </a:t>
            </a:r>
            <a:r>
              <a:rPr lang="ru-RU" sz="2800" dirty="0" smtClean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выявил </a:t>
            </a:r>
            <a:r>
              <a:rPr lang="ru-RU" sz="28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наиболее эффективные способы изменения общественного мнения. Постоянное повторение одного тезиса и уверенность, безусловно, важны. </a:t>
            </a:r>
            <a:r>
              <a:rPr lang="ru-RU" sz="2800" dirty="0">
                <a:solidFill>
                  <a:srgbClr val="FF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 ещё лучше, если диссиденты согласны с сообществом почти по всем пунктам, кроме одного. </a:t>
            </a:r>
            <a:r>
              <a:rPr lang="ru-RU" sz="2800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Тогда группа готова будет уступить, и меньшинство станет большинством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3217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Этика проведения эксперимента.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Распределение испытуемых по группам – довольно сложная этическая и методическая проблема</a:t>
            </a:r>
            <a:r>
              <a:rPr lang="ru-RU" dirty="0">
                <a:solidFill>
                  <a:srgbClr val="FF0000"/>
                </a:solidFill>
              </a:rPr>
              <a:t>. Если проинформировать человека, что он включен в контрольную группу, это может повлиять на результат эксперимента.</a:t>
            </a:r>
            <a:r>
              <a:rPr lang="ru-RU" dirty="0"/>
              <a:t> </a:t>
            </a:r>
            <a:r>
              <a:rPr lang="ru-RU" dirty="0" smtClean="0"/>
              <a:t>Если </a:t>
            </a:r>
            <a:r>
              <a:rPr lang="ru-RU" dirty="0"/>
              <a:t>не сообщать испытуемым о замысле исследования, возникают некоторые этические сложности, связанные с тем, что личность становится </a:t>
            </a:r>
            <a:r>
              <a:rPr lang="ru-RU" dirty="0">
                <a:solidFill>
                  <a:srgbClr val="FF0000"/>
                </a:solidFill>
              </a:rPr>
              <a:t>объектом манипуляции</a:t>
            </a:r>
            <a:r>
              <a:rPr lang="ru-RU" dirty="0"/>
              <a:t>. В большинстве случаев испытуемый не должен ничего знать об истинных исследовательских гипотезах. Поэтому в полевой работе, как правило, предусматривается «легенда», маскирующая истинные намерения экспериментатора. Даже если испытуемый знает, что находится под наблюдением, он не должен догадываться, какая задача на самом деле решается в эксперименте. Демаскировка равнозначна срыву полевой работы.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08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048" y="692696"/>
            <a:ext cx="8280920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 реактивного эффекта: эксперимент Э.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Мэйо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Ф.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Ретлисбергера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 У. Диксона в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Хоуторне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132856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1924 г. администрация завода распорядилась усилить освещение рабочих мест, но прямой связи между освещением и производительностью труда выявлено не было.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3501008"/>
            <a:ext cx="8424936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Открытие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хоуторнских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исследователей заключалось в том, что сам процесс экспериментирования выступает в качестве значимой переменной и формирует групповые нормы деятельности.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92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268760"/>
            <a:ext cx="80648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П. </a:t>
            </a:r>
            <a:r>
              <a:rPr lang="ru-R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Лазарсфельд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В конце 20-х гг. он работал в лаборатории прикладных исследований Венского университета и выполнял заказ по изучению сбыта одежды. 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12776" y="2492896"/>
            <a:ext cx="617443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один прекрасный день в университет явился представитель фирмы и объявил, что получены потрясающие результаты: объем сбыта резко возрос.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Лазарсфельд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не мог понять, в чем дело, поскольку исследование не было завершено и отчет о результатах не был подготовлен. Ситуация оказалась проще, чем он предполагал. Зная о том, что отдел оказался в центре внимания исследователей, его служащие активизировались и сумели получить неплохие результаты.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7066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420888"/>
            <a:ext cx="7992888" cy="2841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Эксперимент на мясокомбинате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Н.Челнов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На рабочих надели халаты с номером. И камеры наблюдения следили за ходом работы. Результат -  повысилась производительность труда. Меньше нареканий, что кто-то лодырничает. Как результат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дифференицированная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оплата труда. Моральный аспект Люди из вне сравнили такую работу с тюремным аналогом.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73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6EE16A8-1B64-47E9-BE40-0A551AC51C6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980728"/>
            <a:ext cx="4772025" cy="489386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49231B-0990-4E4C-A688-1DD843F2B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0068" y="2407104"/>
            <a:ext cx="3703865" cy="2043793"/>
          </a:xfrm>
        </p:spPr>
        <p:txBody>
          <a:bodyPr>
            <a:normAutofit/>
          </a:bodyPr>
          <a:lstStyle/>
          <a:p>
            <a:pPr algn="ctr"/>
            <a:r>
              <a:rPr lang="ru-RU" sz="4500" b="1" dirty="0">
                <a:solidFill>
                  <a:srgbClr val="8A2E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41734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5048" y="2060848"/>
            <a:ext cx="8568952" cy="306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Социологический эксперимент — метод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выявления</a:t>
            </a:r>
          </a:p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причинно-следственных связей между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изучаемыми</a:t>
            </a:r>
          </a:p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явлениями посредством внесения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целенаправленных</a:t>
            </a:r>
          </a:p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изменений в исследуемый объект и проверки </a:t>
            </a: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выдвинутой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гипотезы.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91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268759"/>
            <a:ext cx="7632848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2B2B2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Необходимость социального эксперимента возникает тогда, когда нужно решить задачи, связанные с реакцией какой-либо социальной группы на вводимые внутренние или внешние факторы, если эти задачи не могут быть решены другим путем.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3284984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1800"/>
              </a:spcAft>
            </a:pPr>
            <a:r>
              <a:rPr lang="ru-RU" i="1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Структура социального эксперимента</a:t>
            </a:r>
            <a:r>
              <a:rPr lang="ru-RU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экспериментатор</a:t>
            </a:r>
            <a:r>
              <a:rPr lang="ru-RU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;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экспериментальный фактор</a:t>
            </a:r>
            <a:r>
              <a:rPr lang="ru-RU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или независимая переменная (условие или система условий, которые вводятся исследователем);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экспериментальная ситуация</a:t>
            </a:r>
            <a:r>
              <a:rPr lang="ru-RU" dirty="0">
                <a:solidFill>
                  <a:srgbClr val="2B2B2B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– ситуация, которая создается в соответствии с программой исследования для проведения эксперимента.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56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5175" y="404664"/>
            <a:ext cx="445489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Логика экспериментального метода была разработана английским социологом и моралистом Джоном Стюартом Миллем, жившим в XIX в.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</a:t>
            </a:r>
            <a:r>
              <a:rPr lang="ru-RU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65175" y="3845583"/>
            <a:ext cx="7056784" cy="13797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Впервые экспериментальную и </a:t>
            </a:r>
            <a:r>
              <a:rPr lang="ru-RU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контрольную</a:t>
            </a:r>
          </a:p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575"/>
              </a:lnSpc>
              <a:spcBef>
                <a:spcPts val="1050"/>
              </a:spcBef>
              <a:spcAft>
                <a:spcPts val="0"/>
              </a:spcAft>
            </a:pPr>
            <a:r>
              <a:rPr lang="ru-RU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группы стали выделять в начале XX в.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Милль, Джон Стюар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Милль, Джон Стюарт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Picture 2" descr="http://hrono.ru/libris/lib_m/mi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04664"/>
            <a:ext cx="3552329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hrono.ru/libris/lib_m/mi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2" y="557064"/>
            <a:ext cx="3552329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hrono.ru/libris/lib_m/mi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04664"/>
            <a:ext cx="3552329" cy="3283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69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ru-RU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ru-RU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ru-RU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Планирование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и логика осуществления эксперимента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 vert="vert270">
            <a:normAutofit/>
          </a:bodyPr>
          <a:lstStyle/>
          <a:p>
            <a:r>
              <a:rPr lang="ru-RU" sz="44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КАЗАНСКИ</a:t>
            </a:r>
            <a:r>
              <a:rPr lang="ru-RU" sz="48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4800" b="1" dirty="0">
                <a:solidFill>
                  <a:srgbClr val="A6B2C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ГМУ</a:t>
            </a:r>
            <a:endParaRPr lang="ru-RU" sz="4800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05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97423475"/>
              </p:ext>
            </p:extLst>
          </p:nvPr>
        </p:nvGraphicFramePr>
        <p:xfrm>
          <a:off x="142844" y="285728"/>
          <a:ext cx="8786874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08069260"/>
              </p:ext>
            </p:extLst>
          </p:nvPr>
        </p:nvGraphicFramePr>
        <p:xfrm>
          <a:off x="142844" y="285728"/>
          <a:ext cx="8786874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107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Words>1162</Words>
  <Application>Microsoft Office PowerPoint</Application>
  <PresentationFormat>Экран (4:3)</PresentationFormat>
  <Paragraphs>103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3" baseType="lpstr">
      <vt:lpstr>Arial</vt:lpstr>
      <vt:lpstr>Calibri</vt:lpstr>
      <vt:lpstr>Calibri Light</vt:lpstr>
      <vt:lpstr>Georgia</vt:lpstr>
      <vt:lpstr>Montserrat</vt:lpstr>
      <vt:lpstr>Times New Roman</vt:lpstr>
      <vt:lpstr>Тема Office</vt:lpstr>
      <vt:lpstr>Презентация PowerPoint</vt:lpstr>
      <vt:lpstr>План лекции</vt:lpstr>
      <vt:lpstr>определение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эксперимента</vt:lpstr>
      <vt:lpstr>Презентация PowerPoint</vt:lpstr>
      <vt:lpstr>Презентация PowerPoint</vt:lpstr>
      <vt:lpstr>Презентация PowerPoint</vt:lpstr>
      <vt:lpstr>Валидность переменных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Этика проведения эксперимента. 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MSMU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Расиля Петрова</cp:lastModifiedBy>
  <cp:revision>153</cp:revision>
  <dcterms:created xsi:type="dcterms:W3CDTF">2015-06-19T09:14:57Z</dcterms:created>
  <dcterms:modified xsi:type="dcterms:W3CDTF">2025-03-29T16:25:48Z</dcterms:modified>
</cp:coreProperties>
</file>